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350" r:id="rId2"/>
    <p:sldId id="300" r:id="rId3"/>
    <p:sldId id="327" r:id="rId4"/>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DB952CA2-F37E-4B72-9E03-5C01D6602214}">
          <p14:sldIdLst>
            <p14:sldId id="350"/>
            <p14:sldId id="300"/>
            <p14:sldId id="327"/>
            <p14:sldId id="26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 id="2" name="Chandran, Tomonica (ADV D OPS&amp;TR BD&amp;MK)" initials="CT(DOB" lastIdx="1" clrIdx="1">
    <p:extLst>
      <p:ext uri="{19B8F6BF-5375-455C-9EA6-DF929625EA0E}">
        <p15:presenceInfo xmlns:p15="http://schemas.microsoft.com/office/powerpoint/2012/main" userId="S::tomonica.chandran@siemens.com::6ad4610c-e97e-4084-a881-0e1f083e32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84" autoAdjust="0"/>
    <p:restoredTop sz="97461" autoAdjust="0"/>
  </p:normalViewPr>
  <p:slideViewPr>
    <p:cSldViewPr snapToGrid="0" showGuides="1">
      <p:cViewPr varScale="1">
        <p:scale>
          <a:sx n="72" d="100"/>
          <a:sy n="72" d="100"/>
        </p:scale>
        <p:origin x="864" y="78"/>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2552"/>
    </p:cViewPr>
  </p:sorterViewPr>
  <p:notesViewPr>
    <p:cSldViewPr snapToGrid="0" showGuides="1">
      <p:cViewPr varScale="1">
        <p:scale>
          <a:sx n="121" d="100"/>
          <a:sy n="121" d="100"/>
        </p:scale>
        <p:origin x="4188"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34.jp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6F710-4C26-4486-ABCD-332E3A2AC9D2}" type="doc">
      <dgm:prSet loTypeId="urn:microsoft.com/office/officeart/2005/8/layout/cycle2" loCatId="cycle" qsTypeId="urn:microsoft.com/office/officeart/2005/8/quickstyle/3d3" qsCatId="3D" csTypeId="urn:microsoft.com/office/officeart/2005/8/colors/accent1_2" csCatId="accent1" phldr="1"/>
      <dgm:spPr/>
      <dgm:t>
        <a:bodyPr/>
        <a:lstStyle/>
        <a:p>
          <a:endParaRPr lang="en-IN"/>
        </a:p>
      </dgm:t>
    </dgm:pt>
    <dgm:pt modelId="{D759B6F5-05DB-42B0-BC8B-156C755D5482}">
      <dgm:prSet phldrT="[Text]" custT="1"/>
      <dgm:spPr/>
      <dgm:t>
        <a:bodyPr/>
        <a:lstStyle/>
        <a:p>
          <a:r>
            <a:rPr lang="en-US" sz="1200" dirty="0"/>
            <a:t>Lack of awareness</a:t>
          </a:r>
          <a:endParaRPr lang="en-IN" sz="1200" dirty="0"/>
        </a:p>
      </dgm:t>
    </dgm:pt>
    <dgm:pt modelId="{B304B9E2-C7DD-4147-837A-36C6E18E5C68}" type="parTrans" cxnId="{8E3A30DE-8A6D-4C39-9CEF-DA742A752335}">
      <dgm:prSet/>
      <dgm:spPr/>
      <dgm:t>
        <a:bodyPr/>
        <a:lstStyle/>
        <a:p>
          <a:endParaRPr lang="en-IN"/>
        </a:p>
      </dgm:t>
    </dgm:pt>
    <dgm:pt modelId="{C5C8C4C3-609E-4F97-A95C-7D1E1CAE4C99}" type="sibTrans" cxnId="{8E3A30DE-8A6D-4C39-9CEF-DA742A752335}">
      <dgm:prSet/>
      <dgm:spPr/>
      <dgm:t>
        <a:bodyPr/>
        <a:lstStyle/>
        <a:p>
          <a:endParaRPr lang="en-IN"/>
        </a:p>
      </dgm:t>
    </dgm:pt>
    <dgm:pt modelId="{8AB6CA8D-DB31-4A42-B252-556B50F79435}">
      <dgm:prSet phldrT="[Text]" custT="1"/>
      <dgm:spPr/>
      <dgm:t>
        <a:bodyPr/>
        <a:lstStyle/>
        <a:p>
          <a:r>
            <a:rPr lang="en-US" sz="1200" dirty="0"/>
            <a:t>Lack of availability</a:t>
          </a:r>
          <a:endParaRPr lang="en-IN" sz="1200" dirty="0"/>
        </a:p>
      </dgm:t>
    </dgm:pt>
    <dgm:pt modelId="{42687D81-D74D-44B4-A7C6-F46EB027912D}" type="parTrans" cxnId="{6457AC97-46F3-4328-A7C0-5D0FBD5CD6F2}">
      <dgm:prSet/>
      <dgm:spPr/>
      <dgm:t>
        <a:bodyPr/>
        <a:lstStyle/>
        <a:p>
          <a:endParaRPr lang="en-IN"/>
        </a:p>
      </dgm:t>
    </dgm:pt>
    <dgm:pt modelId="{DA84E575-BC85-4F99-BB4A-86F9E4828F65}" type="sibTrans" cxnId="{6457AC97-46F3-4328-A7C0-5D0FBD5CD6F2}">
      <dgm:prSet/>
      <dgm:spPr/>
      <dgm:t>
        <a:bodyPr/>
        <a:lstStyle/>
        <a:p>
          <a:endParaRPr lang="en-IN"/>
        </a:p>
      </dgm:t>
    </dgm:pt>
    <dgm:pt modelId="{F5F7EFDE-F34D-4749-B5EC-6B8844DD2B93}">
      <dgm:prSet phldrT="[Text]" custT="1"/>
      <dgm:spPr/>
      <dgm:t>
        <a:bodyPr/>
        <a:lstStyle/>
        <a:p>
          <a:r>
            <a:rPr lang="en-US" sz="1200" dirty="0"/>
            <a:t>Lack of accountability</a:t>
          </a:r>
          <a:endParaRPr lang="en-IN" sz="1200" dirty="0"/>
        </a:p>
      </dgm:t>
    </dgm:pt>
    <dgm:pt modelId="{D364538E-4CD6-4994-9C3E-EDDA0BFAFE71}" type="parTrans" cxnId="{53DD0FA2-C09F-4252-BF9B-58D8ED2B72DA}">
      <dgm:prSet/>
      <dgm:spPr/>
      <dgm:t>
        <a:bodyPr/>
        <a:lstStyle/>
        <a:p>
          <a:endParaRPr lang="en-IN"/>
        </a:p>
      </dgm:t>
    </dgm:pt>
    <dgm:pt modelId="{8D1E335D-187E-4B0D-928F-B68BABC8B84A}" type="sibTrans" cxnId="{53DD0FA2-C09F-4252-BF9B-58D8ED2B72DA}">
      <dgm:prSet/>
      <dgm:spPr/>
      <dgm:t>
        <a:bodyPr/>
        <a:lstStyle/>
        <a:p>
          <a:endParaRPr lang="en-IN"/>
        </a:p>
      </dgm:t>
    </dgm:pt>
    <dgm:pt modelId="{650D0B9F-C2C0-4A78-8890-281397A1CD7B}">
      <dgm:prSet phldrT="[Text]" custT="1"/>
      <dgm:spPr/>
      <dgm:t>
        <a:bodyPr/>
        <a:lstStyle/>
        <a:p>
          <a:r>
            <a:rPr lang="en-US" sz="1200" dirty="0"/>
            <a:t>Lack of affordability</a:t>
          </a:r>
          <a:endParaRPr lang="en-IN" sz="1200" dirty="0"/>
        </a:p>
      </dgm:t>
    </dgm:pt>
    <dgm:pt modelId="{C24F9A38-1E1E-4414-BB8C-BC663F578D49}" type="parTrans" cxnId="{A74A79BE-762C-4FDC-943D-F03F7F9A0AB8}">
      <dgm:prSet/>
      <dgm:spPr/>
      <dgm:t>
        <a:bodyPr/>
        <a:lstStyle/>
        <a:p>
          <a:endParaRPr lang="en-IN"/>
        </a:p>
      </dgm:t>
    </dgm:pt>
    <dgm:pt modelId="{02A70F84-4B10-49F9-989F-B3F02D8A2642}" type="sibTrans" cxnId="{A74A79BE-762C-4FDC-943D-F03F7F9A0AB8}">
      <dgm:prSet/>
      <dgm:spPr/>
      <dgm:t>
        <a:bodyPr/>
        <a:lstStyle/>
        <a:p>
          <a:endParaRPr lang="en-IN"/>
        </a:p>
      </dgm:t>
    </dgm:pt>
    <dgm:pt modelId="{12C26BCB-3FF1-49A9-B55A-1AA3FBED19B3}">
      <dgm:prSet phldrT="[Text]" custT="1"/>
      <dgm:spPr/>
      <dgm:t>
        <a:bodyPr/>
        <a:lstStyle/>
        <a:p>
          <a:r>
            <a:rPr lang="en-US" sz="1200" dirty="0"/>
            <a:t>Lack of access</a:t>
          </a:r>
          <a:endParaRPr lang="en-IN" sz="1200" dirty="0"/>
        </a:p>
      </dgm:t>
    </dgm:pt>
    <dgm:pt modelId="{C16B85AD-1852-45C0-80C9-0C88583F239C}" type="parTrans" cxnId="{8BA06F5E-9D87-410A-9CBF-87B7FA93D001}">
      <dgm:prSet/>
      <dgm:spPr/>
      <dgm:t>
        <a:bodyPr/>
        <a:lstStyle/>
        <a:p>
          <a:endParaRPr lang="en-IN"/>
        </a:p>
      </dgm:t>
    </dgm:pt>
    <dgm:pt modelId="{38D36587-99F7-452A-865D-F351F8B665C3}" type="sibTrans" cxnId="{8BA06F5E-9D87-410A-9CBF-87B7FA93D001}">
      <dgm:prSet/>
      <dgm:spPr/>
      <dgm:t>
        <a:bodyPr/>
        <a:lstStyle/>
        <a:p>
          <a:endParaRPr lang="en-IN"/>
        </a:p>
      </dgm:t>
    </dgm:pt>
    <dgm:pt modelId="{C8972A0E-63E3-43BA-8C57-34C0FFDB03BB}" type="pres">
      <dgm:prSet presAssocID="{5626F710-4C26-4486-ABCD-332E3A2AC9D2}" presName="cycle" presStyleCnt="0">
        <dgm:presLayoutVars>
          <dgm:dir/>
          <dgm:resizeHandles val="exact"/>
        </dgm:presLayoutVars>
      </dgm:prSet>
      <dgm:spPr/>
    </dgm:pt>
    <dgm:pt modelId="{2AC5BE97-BCED-4B66-9C12-3D77C41E9FDB}" type="pres">
      <dgm:prSet presAssocID="{D759B6F5-05DB-42B0-BC8B-156C755D5482}" presName="node" presStyleLbl="node1" presStyleIdx="0" presStyleCnt="5">
        <dgm:presLayoutVars>
          <dgm:bulletEnabled val="1"/>
        </dgm:presLayoutVars>
      </dgm:prSet>
      <dgm:spPr/>
    </dgm:pt>
    <dgm:pt modelId="{D4BA8E1A-A125-49EA-AA75-D201C2C696D0}" type="pres">
      <dgm:prSet presAssocID="{C5C8C4C3-609E-4F97-A95C-7D1E1CAE4C99}" presName="sibTrans" presStyleLbl="sibTrans2D1" presStyleIdx="0" presStyleCnt="5"/>
      <dgm:spPr/>
    </dgm:pt>
    <dgm:pt modelId="{E17F9D17-F2D9-4C29-9A0A-C3954E04BB52}" type="pres">
      <dgm:prSet presAssocID="{C5C8C4C3-609E-4F97-A95C-7D1E1CAE4C99}" presName="connectorText" presStyleLbl="sibTrans2D1" presStyleIdx="0" presStyleCnt="5"/>
      <dgm:spPr/>
    </dgm:pt>
    <dgm:pt modelId="{C11684D3-850F-4176-9D93-18D4A411666F}" type="pres">
      <dgm:prSet presAssocID="{8AB6CA8D-DB31-4A42-B252-556B50F79435}" presName="node" presStyleLbl="node1" presStyleIdx="1" presStyleCnt="5">
        <dgm:presLayoutVars>
          <dgm:bulletEnabled val="1"/>
        </dgm:presLayoutVars>
      </dgm:prSet>
      <dgm:spPr/>
    </dgm:pt>
    <dgm:pt modelId="{AED8B04B-C97C-4741-B31A-3C1F2AF96678}" type="pres">
      <dgm:prSet presAssocID="{DA84E575-BC85-4F99-BB4A-86F9E4828F65}" presName="sibTrans" presStyleLbl="sibTrans2D1" presStyleIdx="1" presStyleCnt="5"/>
      <dgm:spPr/>
    </dgm:pt>
    <dgm:pt modelId="{96C54004-05C6-4A7B-8D9B-DC318B573737}" type="pres">
      <dgm:prSet presAssocID="{DA84E575-BC85-4F99-BB4A-86F9E4828F65}" presName="connectorText" presStyleLbl="sibTrans2D1" presStyleIdx="1" presStyleCnt="5"/>
      <dgm:spPr/>
    </dgm:pt>
    <dgm:pt modelId="{DB739BF8-DBFF-4EB7-9E3A-3601C42EF0C1}" type="pres">
      <dgm:prSet presAssocID="{F5F7EFDE-F34D-4749-B5EC-6B8844DD2B93}" presName="node" presStyleLbl="node1" presStyleIdx="2" presStyleCnt="5">
        <dgm:presLayoutVars>
          <dgm:bulletEnabled val="1"/>
        </dgm:presLayoutVars>
      </dgm:prSet>
      <dgm:spPr/>
    </dgm:pt>
    <dgm:pt modelId="{9CBAAAB7-9385-420C-9944-559F4F0CDC83}" type="pres">
      <dgm:prSet presAssocID="{8D1E335D-187E-4B0D-928F-B68BABC8B84A}" presName="sibTrans" presStyleLbl="sibTrans2D1" presStyleIdx="2" presStyleCnt="5"/>
      <dgm:spPr/>
    </dgm:pt>
    <dgm:pt modelId="{6F1784D9-B1A7-4AFA-9663-18EB26230A83}" type="pres">
      <dgm:prSet presAssocID="{8D1E335D-187E-4B0D-928F-B68BABC8B84A}" presName="connectorText" presStyleLbl="sibTrans2D1" presStyleIdx="2" presStyleCnt="5"/>
      <dgm:spPr/>
    </dgm:pt>
    <dgm:pt modelId="{36AB0B2B-6E8C-4857-A243-74B2FF921993}" type="pres">
      <dgm:prSet presAssocID="{650D0B9F-C2C0-4A78-8890-281397A1CD7B}" presName="node" presStyleLbl="node1" presStyleIdx="3" presStyleCnt="5">
        <dgm:presLayoutVars>
          <dgm:bulletEnabled val="1"/>
        </dgm:presLayoutVars>
      </dgm:prSet>
      <dgm:spPr/>
    </dgm:pt>
    <dgm:pt modelId="{D4F6A675-0543-408F-A189-1B7224DCD874}" type="pres">
      <dgm:prSet presAssocID="{02A70F84-4B10-49F9-989F-B3F02D8A2642}" presName="sibTrans" presStyleLbl="sibTrans2D1" presStyleIdx="3" presStyleCnt="5"/>
      <dgm:spPr/>
    </dgm:pt>
    <dgm:pt modelId="{DD253086-F127-42B5-9874-D422824CE266}" type="pres">
      <dgm:prSet presAssocID="{02A70F84-4B10-49F9-989F-B3F02D8A2642}" presName="connectorText" presStyleLbl="sibTrans2D1" presStyleIdx="3" presStyleCnt="5"/>
      <dgm:spPr/>
    </dgm:pt>
    <dgm:pt modelId="{70494479-24BE-4160-B840-060B50A025D6}" type="pres">
      <dgm:prSet presAssocID="{12C26BCB-3FF1-49A9-B55A-1AA3FBED19B3}" presName="node" presStyleLbl="node1" presStyleIdx="4" presStyleCnt="5">
        <dgm:presLayoutVars>
          <dgm:bulletEnabled val="1"/>
        </dgm:presLayoutVars>
      </dgm:prSet>
      <dgm:spPr/>
    </dgm:pt>
    <dgm:pt modelId="{C5DE15AD-27C2-4442-9C0D-AB209E5FEB6A}" type="pres">
      <dgm:prSet presAssocID="{38D36587-99F7-452A-865D-F351F8B665C3}" presName="sibTrans" presStyleLbl="sibTrans2D1" presStyleIdx="4" presStyleCnt="5"/>
      <dgm:spPr/>
    </dgm:pt>
    <dgm:pt modelId="{EDB76516-DB32-4BBE-922B-979B43148DBA}" type="pres">
      <dgm:prSet presAssocID="{38D36587-99F7-452A-865D-F351F8B665C3}" presName="connectorText" presStyleLbl="sibTrans2D1" presStyleIdx="4" presStyleCnt="5"/>
      <dgm:spPr/>
    </dgm:pt>
  </dgm:ptLst>
  <dgm:cxnLst>
    <dgm:cxn modelId="{65CC8602-1A6C-4708-85AC-42B6C9D6DC70}" type="presOf" srcId="{F5F7EFDE-F34D-4749-B5EC-6B8844DD2B93}" destId="{DB739BF8-DBFF-4EB7-9E3A-3601C42EF0C1}" srcOrd="0" destOrd="0" presId="urn:microsoft.com/office/officeart/2005/8/layout/cycle2"/>
    <dgm:cxn modelId="{746D6C03-A77F-4CFF-9AB6-ABF39F626FD1}" type="presOf" srcId="{38D36587-99F7-452A-865D-F351F8B665C3}" destId="{EDB76516-DB32-4BBE-922B-979B43148DBA}" srcOrd="1" destOrd="0" presId="urn:microsoft.com/office/officeart/2005/8/layout/cycle2"/>
    <dgm:cxn modelId="{09D9380B-713C-48F7-9C01-659D88DF32A3}" type="presOf" srcId="{8D1E335D-187E-4B0D-928F-B68BABC8B84A}" destId="{6F1784D9-B1A7-4AFA-9663-18EB26230A83}" srcOrd="1" destOrd="0" presId="urn:microsoft.com/office/officeart/2005/8/layout/cycle2"/>
    <dgm:cxn modelId="{24EC1116-FB5A-4CC8-8074-9DBD8630588E}" type="presOf" srcId="{02A70F84-4B10-49F9-989F-B3F02D8A2642}" destId="{D4F6A675-0543-408F-A189-1B7224DCD874}" srcOrd="0" destOrd="0" presId="urn:microsoft.com/office/officeart/2005/8/layout/cycle2"/>
    <dgm:cxn modelId="{CF600E20-1E77-4B16-9EE6-006CC98FFBE7}" type="presOf" srcId="{8AB6CA8D-DB31-4A42-B252-556B50F79435}" destId="{C11684D3-850F-4176-9D93-18D4A411666F}" srcOrd="0" destOrd="0" presId="urn:microsoft.com/office/officeart/2005/8/layout/cycle2"/>
    <dgm:cxn modelId="{8BA06F5E-9D87-410A-9CBF-87B7FA93D001}" srcId="{5626F710-4C26-4486-ABCD-332E3A2AC9D2}" destId="{12C26BCB-3FF1-49A9-B55A-1AA3FBED19B3}" srcOrd="4" destOrd="0" parTransId="{C16B85AD-1852-45C0-80C9-0C88583F239C}" sibTransId="{38D36587-99F7-452A-865D-F351F8B665C3}"/>
    <dgm:cxn modelId="{7270F463-444F-42E1-A31F-F7FE91BD3A44}" type="presOf" srcId="{38D36587-99F7-452A-865D-F351F8B665C3}" destId="{C5DE15AD-27C2-4442-9C0D-AB209E5FEB6A}" srcOrd="0" destOrd="0" presId="urn:microsoft.com/office/officeart/2005/8/layout/cycle2"/>
    <dgm:cxn modelId="{08841983-2522-4CB1-B822-1CEDAC82927A}" type="presOf" srcId="{8D1E335D-187E-4B0D-928F-B68BABC8B84A}" destId="{9CBAAAB7-9385-420C-9944-559F4F0CDC83}" srcOrd="0" destOrd="0" presId="urn:microsoft.com/office/officeart/2005/8/layout/cycle2"/>
    <dgm:cxn modelId="{90412883-37A5-43EC-BBED-E5786301D07A}" type="presOf" srcId="{DA84E575-BC85-4F99-BB4A-86F9E4828F65}" destId="{AED8B04B-C97C-4741-B31A-3C1F2AF96678}" srcOrd="0" destOrd="0" presId="urn:microsoft.com/office/officeart/2005/8/layout/cycle2"/>
    <dgm:cxn modelId="{313A7F97-C791-44AB-BF38-8F2779F848C1}" type="presOf" srcId="{DA84E575-BC85-4F99-BB4A-86F9E4828F65}" destId="{96C54004-05C6-4A7B-8D9B-DC318B573737}" srcOrd="1" destOrd="0" presId="urn:microsoft.com/office/officeart/2005/8/layout/cycle2"/>
    <dgm:cxn modelId="{6457AC97-46F3-4328-A7C0-5D0FBD5CD6F2}" srcId="{5626F710-4C26-4486-ABCD-332E3A2AC9D2}" destId="{8AB6CA8D-DB31-4A42-B252-556B50F79435}" srcOrd="1" destOrd="0" parTransId="{42687D81-D74D-44B4-A7C6-F46EB027912D}" sibTransId="{DA84E575-BC85-4F99-BB4A-86F9E4828F65}"/>
    <dgm:cxn modelId="{6965DBA1-4DB8-438D-BAF2-16BE20528BAD}" type="presOf" srcId="{C5C8C4C3-609E-4F97-A95C-7D1E1CAE4C99}" destId="{D4BA8E1A-A125-49EA-AA75-D201C2C696D0}" srcOrd="0" destOrd="0" presId="urn:microsoft.com/office/officeart/2005/8/layout/cycle2"/>
    <dgm:cxn modelId="{53DD0FA2-C09F-4252-BF9B-58D8ED2B72DA}" srcId="{5626F710-4C26-4486-ABCD-332E3A2AC9D2}" destId="{F5F7EFDE-F34D-4749-B5EC-6B8844DD2B93}" srcOrd="2" destOrd="0" parTransId="{D364538E-4CD6-4994-9C3E-EDDA0BFAFE71}" sibTransId="{8D1E335D-187E-4B0D-928F-B68BABC8B84A}"/>
    <dgm:cxn modelId="{4A4FD5AD-53C0-4DAB-8B65-05CE04CF9C30}" type="presOf" srcId="{02A70F84-4B10-49F9-989F-B3F02D8A2642}" destId="{DD253086-F127-42B5-9874-D422824CE266}" srcOrd="1" destOrd="0" presId="urn:microsoft.com/office/officeart/2005/8/layout/cycle2"/>
    <dgm:cxn modelId="{5FC8ADBD-5D8F-4A32-A812-8898C5502071}" type="presOf" srcId="{C5C8C4C3-609E-4F97-A95C-7D1E1CAE4C99}" destId="{E17F9D17-F2D9-4C29-9A0A-C3954E04BB52}" srcOrd="1" destOrd="0" presId="urn:microsoft.com/office/officeart/2005/8/layout/cycle2"/>
    <dgm:cxn modelId="{A74A79BE-762C-4FDC-943D-F03F7F9A0AB8}" srcId="{5626F710-4C26-4486-ABCD-332E3A2AC9D2}" destId="{650D0B9F-C2C0-4A78-8890-281397A1CD7B}" srcOrd="3" destOrd="0" parTransId="{C24F9A38-1E1E-4414-BB8C-BC663F578D49}" sibTransId="{02A70F84-4B10-49F9-989F-B3F02D8A2642}"/>
    <dgm:cxn modelId="{C69AE8CF-E577-47EF-9CB5-842C311D9FAF}" type="presOf" srcId="{650D0B9F-C2C0-4A78-8890-281397A1CD7B}" destId="{36AB0B2B-6E8C-4857-A243-74B2FF921993}" srcOrd="0" destOrd="0" presId="urn:microsoft.com/office/officeart/2005/8/layout/cycle2"/>
    <dgm:cxn modelId="{9173D9D5-BC09-4B7C-9532-6172E2170434}" type="presOf" srcId="{D759B6F5-05DB-42B0-BC8B-156C755D5482}" destId="{2AC5BE97-BCED-4B66-9C12-3D77C41E9FDB}" srcOrd="0" destOrd="0" presId="urn:microsoft.com/office/officeart/2005/8/layout/cycle2"/>
    <dgm:cxn modelId="{8344DCD9-BAE5-4AF5-A724-29686687807E}" type="presOf" srcId="{5626F710-4C26-4486-ABCD-332E3A2AC9D2}" destId="{C8972A0E-63E3-43BA-8C57-34C0FFDB03BB}" srcOrd="0" destOrd="0" presId="urn:microsoft.com/office/officeart/2005/8/layout/cycle2"/>
    <dgm:cxn modelId="{8E3A30DE-8A6D-4C39-9CEF-DA742A752335}" srcId="{5626F710-4C26-4486-ABCD-332E3A2AC9D2}" destId="{D759B6F5-05DB-42B0-BC8B-156C755D5482}" srcOrd="0" destOrd="0" parTransId="{B304B9E2-C7DD-4147-837A-36C6E18E5C68}" sibTransId="{C5C8C4C3-609E-4F97-A95C-7D1E1CAE4C99}"/>
    <dgm:cxn modelId="{DE7711EA-359B-420F-A249-58659072DC2A}" type="presOf" srcId="{12C26BCB-3FF1-49A9-B55A-1AA3FBED19B3}" destId="{70494479-24BE-4160-B840-060B50A025D6}" srcOrd="0" destOrd="0" presId="urn:microsoft.com/office/officeart/2005/8/layout/cycle2"/>
    <dgm:cxn modelId="{AB02811B-0211-4C77-B368-EC7C1F06338A}" type="presParOf" srcId="{C8972A0E-63E3-43BA-8C57-34C0FFDB03BB}" destId="{2AC5BE97-BCED-4B66-9C12-3D77C41E9FDB}" srcOrd="0" destOrd="0" presId="urn:microsoft.com/office/officeart/2005/8/layout/cycle2"/>
    <dgm:cxn modelId="{BE5EF80F-6249-40E2-997D-4807FB131AFE}" type="presParOf" srcId="{C8972A0E-63E3-43BA-8C57-34C0FFDB03BB}" destId="{D4BA8E1A-A125-49EA-AA75-D201C2C696D0}" srcOrd="1" destOrd="0" presId="urn:microsoft.com/office/officeart/2005/8/layout/cycle2"/>
    <dgm:cxn modelId="{4197B199-3CDA-4EBB-B09A-5C75D60C5FDA}" type="presParOf" srcId="{D4BA8E1A-A125-49EA-AA75-D201C2C696D0}" destId="{E17F9D17-F2D9-4C29-9A0A-C3954E04BB52}" srcOrd="0" destOrd="0" presId="urn:microsoft.com/office/officeart/2005/8/layout/cycle2"/>
    <dgm:cxn modelId="{9F4B37ED-A04A-4CE9-A5DE-2E723131D3BC}" type="presParOf" srcId="{C8972A0E-63E3-43BA-8C57-34C0FFDB03BB}" destId="{C11684D3-850F-4176-9D93-18D4A411666F}" srcOrd="2" destOrd="0" presId="urn:microsoft.com/office/officeart/2005/8/layout/cycle2"/>
    <dgm:cxn modelId="{38210C1E-4A43-437F-991B-8397B9C0CD25}" type="presParOf" srcId="{C8972A0E-63E3-43BA-8C57-34C0FFDB03BB}" destId="{AED8B04B-C97C-4741-B31A-3C1F2AF96678}" srcOrd="3" destOrd="0" presId="urn:microsoft.com/office/officeart/2005/8/layout/cycle2"/>
    <dgm:cxn modelId="{8A1CF2EF-7F01-4056-8B19-8C2C53C00326}" type="presParOf" srcId="{AED8B04B-C97C-4741-B31A-3C1F2AF96678}" destId="{96C54004-05C6-4A7B-8D9B-DC318B573737}" srcOrd="0" destOrd="0" presId="urn:microsoft.com/office/officeart/2005/8/layout/cycle2"/>
    <dgm:cxn modelId="{C7A1AFF6-43C2-4902-ABB1-9CC1EE34F9C6}" type="presParOf" srcId="{C8972A0E-63E3-43BA-8C57-34C0FFDB03BB}" destId="{DB739BF8-DBFF-4EB7-9E3A-3601C42EF0C1}" srcOrd="4" destOrd="0" presId="urn:microsoft.com/office/officeart/2005/8/layout/cycle2"/>
    <dgm:cxn modelId="{6CB5476E-1E91-4DA9-ADC4-4DE901BDDEA4}" type="presParOf" srcId="{C8972A0E-63E3-43BA-8C57-34C0FFDB03BB}" destId="{9CBAAAB7-9385-420C-9944-559F4F0CDC83}" srcOrd="5" destOrd="0" presId="urn:microsoft.com/office/officeart/2005/8/layout/cycle2"/>
    <dgm:cxn modelId="{5CD4ACEB-9DA2-4DE8-BA0A-9A2E6FC7C49A}" type="presParOf" srcId="{9CBAAAB7-9385-420C-9944-559F4F0CDC83}" destId="{6F1784D9-B1A7-4AFA-9663-18EB26230A83}" srcOrd="0" destOrd="0" presId="urn:microsoft.com/office/officeart/2005/8/layout/cycle2"/>
    <dgm:cxn modelId="{3D97C3DF-55D2-4DAE-9B69-1532DE558DDF}" type="presParOf" srcId="{C8972A0E-63E3-43BA-8C57-34C0FFDB03BB}" destId="{36AB0B2B-6E8C-4857-A243-74B2FF921993}" srcOrd="6" destOrd="0" presId="urn:microsoft.com/office/officeart/2005/8/layout/cycle2"/>
    <dgm:cxn modelId="{93F71169-FDCF-4E63-A8FF-0C6783077B3D}" type="presParOf" srcId="{C8972A0E-63E3-43BA-8C57-34C0FFDB03BB}" destId="{D4F6A675-0543-408F-A189-1B7224DCD874}" srcOrd="7" destOrd="0" presId="urn:microsoft.com/office/officeart/2005/8/layout/cycle2"/>
    <dgm:cxn modelId="{63BB8752-FE7C-494E-B782-80E67495A6D1}" type="presParOf" srcId="{D4F6A675-0543-408F-A189-1B7224DCD874}" destId="{DD253086-F127-42B5-9874-D422824CE266}" srcOrd="0" destOrd="0" presId="urn:microsoft.com/office/officeart/2005/8/layout/cycle2"/>
    <dgm:cxn modelId="{3E71C2A8-DC08-45F2-9C4C-6CCE6EEAF62B}" type="presParOf" srcId="{C8972A0E-63E3-43BA-8C57-34C0FFDB03BB}" destId="{70494479-24BE-4160-B840-060B50A025D6}" srcOrd="8" destOrd="0" presId="urn:microsoft.com/office/officeart/2005/8/layout/cycle2"/>
    <dgm:cxn modelId="{4056A504-3667-4AC8-A354-8C4A3A677C99}" type="presParOf" srcId="{C8972A0E-63E3-43BA-8C57-34C0FFDB03BB}" destId="{C5DE15AD-27C2-4442-9C0D-AB209E5FEB6A}" srcOrd="9" destOrd="0" presId="urn:microsoft.com/office/officeart/2005/8/layout/cycle2"/>
    <dgm:cxn modelId="{9DCB0144-8AC0-4CCE-9624-012B1B454BCD}" type="presParOf" srcId="{C5DE15AD-27C2-4442-9C0D-AB209E5FEB6A}" destId="{EDB76516-DB32-4BBE-922B-979B43148DB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3A2C3-0C02-4232-90BC-E103849B8277}" type="doc">
      <dgm:prSet loTypeId="urn:microsoft.com/office/officeart/2005/8/layout/pyramid4" loCatId="relationship" qsTypeId="urn:microsoft.com/office/officeart/2005/8/quickstyle/3d2" qsCatId="3D" csTypeId="urn:microsoft.com/office/officeart/2005/8/colors/accent2_5" csCatId="accent2" phldr="1"/>
      <dgm:spPr/>
      <dgm:t>
        <a:bodyPr/>
        <a:lstStyle/>
        <a:p>
          <a:endParaRPr lang="en-IN"/>
        </a:p>
      </dgm:t>
    </dgm:pt>
    <dgm:pt modelId="{C2877420-F4A1-4534-B753-B40A2520E85E}" type="pres">
      <dgm:prSet presAssocID="{5013A2C3-0C02-4232-90BC-E103849B8277}" presName="compositeShape" presStyleCnt="0">
        <dgm:presLayoutVars>
          <dgm:chMax val="9"/>
          <dgm:dir val="rev"/>
          <dgm:resizeHandles val="exact"/>
        </dgm:presLayoutVars>
      </dgm:prSet>
      <dgm:spPr/>
    </dgm:pt>
  </dgm:ptLst>
  <dgm:cxnLst>
    <dgm:cxn modelId="{9AF6C8B2-14EA-4CE1-8559-E8092D51B7C2}" type="presOf" srcId="{5013A2C3-0C02-4232-90BC-E103849B8277}" destId="{C2877420-F4A1-4534-B753-B40A2520E85E}" srcOrd="0" destOrd="0" presId="urn:microsoft.com/office/officeart/2005/8/layout/pyramid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17D732-C45E-402F-B8E3-13FFA88A2A17}" type="doc">
      <dgm:prSet loTypeId="urn:microsoft.com/office/officeart/2005/8/layout/pList1" loCatId="list" qsTypeId="urn:microsoft.com/office/officeart/2005/8/quickstyle/simple5" qsCatId="simple" csTypeId="urn:microsoft.com/office/officeart/2005/8/colors/accent1_2" csCatId="accent1" phldr="1"/>
      <dgm:spPr/>
      <dgm:t>
        <a:bodyPr/>
        <a:lstStyle/>
        <a:p>
          <a:endParaRPr lang="en-IN"/>
        </a:p>
      </dgm:t>
    </dgm:pt>
    <dgm:pt modelId="{DB878D90-B0FA-4A04-8B13-99A3A7A7489D}">
      <dgm:prSet phldrT="[Text]" custT="1"/>
      <dgm:spPr/>
      <dgm:t>
        <a:bodyPr/>
        <a:lstStyle/>
        <a:p>
          <a:r>
            <a:rPr lang="en-US" sz="1100" dirty="0"/>
            <a:t>Hospital/ Physician</a:t>
          </a:r>
          <a:endParaRPr lang="en-IN" sz="1100" dirty="0"/>
        </a:p>
      </dgm:t>
    </dgm:pt>
    <dgm:pt modelId="{9A46998A-137A-49AF-97C2-B5F70F6E3B42}" type="parTrans" cxnId="{0376A48D-4A1B-47F2-811C-6D3EC8CD40CB}">
      <dgm:prSet/>
      <dgm:spPr/>
      <dgm:t>
        <a:bodyPr/>
        <a:lstStyle/>
        <a:p>
          <a:endParaRPr lang="en-IN"/>
        </a:p>
      </dgm:t>
    </dgm:pt>
    <dgm:pt modelId="{5AE7C2F9-4FF5-489F-B23C-6D7C0BCFFF30}" type="sibTrans" cxnId="{0376A48D-4A1B-47F2-811C-6D3EC8CD40CB}">
      <dgm:prSet/>
      <dgm:spPr/>
      <dgm:t>
        <a:bodyPr/>
        <a:lstStyle/>
        <a:p>
          <a:endParaRPr lang="en-IN"/>
        </a:p>
      </dgm:t>
    </dgm:pt>
    <dgm:pt modelId="{D5501C00-94AB-47DE-9DA6-6E02157E7197}">
      <dgm:prSet phldrT="[Text]" custT="1"/>
      <dgm:spPr/>
      <dgm:t>
        <a:bodyPr/>
        <a:lstStyle/>
        <a:p>
          <a:r>
            <a:rPr lang="en-US" sz="1100" dirty="0"/>
            <a:t>Patients</a:t>
          </a:r>
          <a:endParaRPr lang="en-IN" sz="1100" dirty="0"/>
        </a:p>
      </dgm:t>
    </dgm:pt>
    <dgm:pt modelId="{1914F545-A5DE-4899-BBB6-A7B5DDA3B940}" type="parTrans" cxnId="{8AE50B6D-7600-49EC-8D94-91237B7774D2}">
      <dgm:prSet/>
      <dgm:spPr/>
      <dgm:t>
        <a:bodyPr/>
        <a:lstStyle/>
        <a:p>
          <a:endParaRPr lang="en-IN"/>
        </a:p>
      </dgm:t>
    </dgm:pt>
    <dgm:pt modelId="{FB9D509B-A7A8-4266-9F6A-5100CBB4A2BB}" type="sibTrans" cxnId="{8AE50B6D-7600-49EC-8D94-91237B7774D2}">
      <dgm:prSet/>
      <dgm:spPr/>
      <dgm:t>
        <a:bodyPr/>
        <a:lstStyle/>
        <a:p>
          <a:endParaRPr lang="en-IN"/>
        </a:p>
      </dgm:t>
    </dgm:pt>
    <dgm:pt modelId="{27F1536F-119F-4E7E-8992-93B1DE4E5805}">
      <dgm:prSet phldrT="[Text]" custT="1"/>
      <dgm:spPr/>
      <dgm:t>
        <a:bodyPr/>
        <a:lstStyle/>
        <a:p>
          <a:r>
            <a:rPr lang="en-US" sz="1100" dirty="0"/>
            <a:t>Pharmaceutical Companies</a:t>
          </a:r>
          <a:endParaRPr lang="en-IN" sz="1100" dirty="0"/>
        </a:p>
      </dgm:t>
    </dgm:pt>
    <dgm:pt modelId="{D201C800-5693-417B-8CDC-D8F36E4761D6}" type="parTrans" cxnId="{B159320A-C7F0-477D-B921-F55E3570E4D7}">
      <dgm:prSet/>
      <dgm:spPr/>
      <dgm:t>
        <a:bodyPr/>
        <a:lstStyle/>
        <a:p>
          <a:endParaRPr lang="en-IN"/>
        </a:p>
      </dgm:t>
    </dgm:pt>
    <dgm:pt modelId="{2D65B9E3-814A-47AB-9586-46171FCCA810}" type="sibTrans" cxnId="{B159320A-C7F0-477D-B921-F55E3570E4D7}">
      <dgm:prSet/>
      <dgm:spPr/>
      <dgm:t>
        <a:bodyPr/>
        <a:lstStyle/>
        <a:p>
          <a:endParaRPr lang="en-IN"/>
        </a:p>
      </dgm:t>
    </dgm:pt>
    <dgm:pt modelId="{70CA901F-D322-4C80-A74E-E89AA9458044}">
      <dgm:prSet phldrT="[Text]" custT="1"/>
      <dgm:spPr/>
      <dgm:t>
        <a:bodyPr/>
        <a:lstStyle/>
        <a:p>
          <a:r>
            <a:rPr lang="en-US" sz="1100" dirty="0"/>
            <a:t>Insurance Companies</a:t>
          </a:r>
          <a:endParaRPr lang="en-IN" sz="1100" dirty="0"/>
        </a:p>
      </dgm:t>
    </dgm:pt>
    <dgm:pt modelId="{14D4A73B-358B-4BD1-919B-BBEB4D806962}" type="parTrans" cxnId="{98DAD724-7368-4706-BFF9-FBFBCD2F5A15}">
      <dgm:prSet/>
      <dgm:spPr/>
      <dgm:t>
        <a:bodyPr/>
        <a:lstStyle/>
        <a:p>
          <a:endParaRPr lang="en-IN"/>
        </a:p>
      </dgm:t>
    </dgm:pt>
    <dgm:pt modelId="{CD671AA9-AA0C-4FA6-BE8E-513BEA429BC0}" type="sibTrans" cxnId="{98DAD724-7368-4706-BFF9-FBFBCD2F5A15}">
      <dgm:prSet/>
      <dgm:spPr/>
      <dgm:t>
        <a:bodyPr/>
        <a:lstStyle/>
        <a:p>
          <a:endParaRPr lang="en-IN"/>
        </a:p>
      </dgm:t>
    </dgm:pt>
    <dgm:pt modelId="{BA2D2415-8885-4CC1-9AA8-70BC0C1F5BAB}" type="pres">
      <dgm:prSet presAssocID="{2317D732-C45E-402F-B8E3-13FFA88A2A17}" presName="Name0" presStyleCnt="0">
        <dgm:presLayoutVars>
          <dgm:dir/>
          <dgm:resizeHandles val="exact"/>
        </dgm:presLayoutVars>
      </dgm:prSet>
      <dgm:spPr/>
    </dgm:pt>
    <dgm:pt modelId="{CC77D401-D7A4-45D7-B6D2-F995F6BB906A}" type="pres">
      <dgm:prSet presAssocID="{DB878D90-B0FA-4A04-8B13-99A3A7A7489D}" presName="compNode" presStyleCnt="0"/>
      <dgm:spPr/>
    </dgm:pt>
    <dgm:pt modelId="{4B3299CC-F625-4498-9D05-FE57EFB12132}" type="pres">
      <dgm:prSet presAssocID="{DB878D90-B0FA-4A04-8B13-99A3A7A7489D}"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5F7475BA-73E6-4C88-9AC9-A996F35F3A11}" type="pres">
      <dgm:prSet presAssocID="{DB878D90-B0FA-4A04-8B13-99A3A7A7489D}" presName="textRect" presStyleLbl="revTx" presStyleIdx="0" presStyleCnt="4">
        <dgm:presLayoutVars>
          <dgm:bulletEnabled val="1"/>
        </dgm:presLayoutVars>
      </dgm:prSet>
      <dgm:spPr/>
    </dgm:pt>
    <dgm:pt modelId="{F0F9CAB8-D3CD-4591-9097-831513E3EA01}" type="pres">
      <dgm:prSet presAssocID="{5AE7C2F9-4FF5-489F-B23C-6D7C0BCFFF30}" presName="sibTrans" presStyleLbl="sibTrans2D1" presStyleIdx="0" presStyleCnt="0"/>
      <dgm:spPr/>
    </dgm:pt>
    <dgm:pt modelId="{C86FED5B-453C-4BD7-A8FB-E38B18F2FC0D}" type="pres">
      <dgm:prSet presAssocID="{D5501C00-94AB-47DE-9DA6-6E02157E7197}" presName="compNode" presStyleCnt="0"/>
      <dgm:spPr/>
    </dgm:pt>
    <dgm:pt modelId="{75EFC21E-723B-49C9-B5E7-C39BAC73E103}" type="pres">
      <dgm:prSet presAssocID="{D5501C00-94AB-47DE-9DA6-6E02157E7197}" presName="pictRect" presStyleLbl="node1" presStyleIdx="1" presStyleCnt="4" custLinFactNeighborX="13508" custLinFactNeighborY="597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E87E9D10-7ED0-4D16-BEE5-11AC920DF3AE}" type="pres">
      <dgm:prSet presAssocID="{D5501C00-94AB-47DE-9DA6-6E02157E7197}" presName="textRect" presStyleLbl="revTx" presStyleIdx="1" presStyleCnt="4">
        <dgm:presLayoutVars>
          <dgm:bulletEnabled val="1"/>
        </dgm:presLayoutVars>
      </dgm:prSet>
      <dgm:spPr/>
    </dgm:pt>
    <dgm:pt modelId="{8A81F205-E6AD-4FBB-8321-EB0C6242754F}" type="pres">
      <dgm:prSet presAssocID="{FB9D509B-A7A8-4266-9F6A-5100CBB4A2BB}" presName="sibTrans" presStyleLbl="sibTrans2D1" presStyleIdx="0" presStyleCnt="0"/>
      <dgm:spPr/>
    </dgm:pt>
    <dgm:pt modelId="{4695A26C-6D12-45AA-BC8B-0E802A8B6AAA}" type="pres">
      <dgm:prSet presAssocID="{27F1536F-119F-4E7E-8992-93B1DE4E5805}" presName="compNode" presStyleCnt="0"/>
      <dgm:spPr/>
    </dgm:pt>
    <dgm:pt modelId="{E57E9D12-C87B-4138-8F7C-7EF0D5AB5870}" type="pres">
      <dgm:prSet presAssocID="{27F1536F-119F-4E7E-8992-93B1DE4E5805}" presName="pictRect" presStyleLbl="node1" presStyleIdx="2" presStyleCnt="4" custLinFactNeighborX="23331" custLinFactNeighborY="494"/>
      <dgm:spPr>
        <a:blipFill>
          <a:blip xmlns:r="http://schemas.openxmlformats.org/officeDocument/2006/relationships" r:embed="rId3">
            <a:extLst>
              <a:ext uri="{28A0092B-C50C-407E-A947-70E740481C1C}">
                <a14:useLocalDpi xmlns:a14="http://schemas.microsoft.com/office/drawing/2010/main" val="0"/>
              </a:ext>
            </a:extLst>
          </a:blip>
          <a:srcRect/>
          <a:stretch>
            <a:fillRect t="-50000" b="-50000"/>
          </a:stretch>
        </a:blipFill>
      </dgm:spPr>
    </dgm:pt>
    <dgm:pt modelId="{3DC55ED8-85D2-47AF-B94C-7E2AFC20362B}" type="pres">
      <dgm:prSet presAssocID="{27F1536F-119F-4E7E-8992-93B1DE4E5805}" presName="textRect" presStyleLbl="revTx" presStyleIdx="2" presStyleCnt="4" custScaleX="147814" custScaleY="107774">
        <dgm:presLayoutVars>
          <dgm:bulletEnabled val="1"/>
        </dgm:presLayoutVars>
      </dgm:prSet>
      <dgm:spPr/>
    </dgm:pt>
    <dgm:pt modelId="{C6111F99-BD66-4898-B932-A1F6361D94C2}" type="pres">
      <dgm:prSet presAssocID="{2D65B9E3-814A-47AB-9586-46171FCCA810}" presName="sibTrans" presStyleLbl="sibTrans2D1" presStyleIdx="0" presStyleCnt="0"/>
      <dgm:spPr/>
    </dgm:pt>
    <dgm:pt modelId="{4D2A9F90-14D4-42F6-B41D-0FD912F73C9F}" type="pres">
      <dgm:prSet presAssocID="{70CA901F-D322-4C80-A74E-E89AA9458044}" presName="compNode" presStyleCnt="0"/>
      <dgm:spPr/>
    </dgm:pt>
    <dgm:pt modelId="{6F16E21A-A215-47D3-95C0-54A5539A7437}" type="pres">
      <dgm:prSet presAssocID="{70CA901F-D322-4C80-A74E-E89AA9458044}" presName="pictRect" presStyleLbl="node1" presStyleIdx="3" presStyleCnt="4" custScaleX="184999"/>
      <dgm:spPr>
        <a:blipFill>
          <a:blip xmlns:r="http://schemas.openxmlformats.org/officeDocument/2006/relationships" r:embed="rId4">
            <a:extLst>
              <a:ext uri="{28A0092B-C50C-407E-A947-70E740481C1C}">
                <a14:useLocalDpi xmlns:a14="http://schemas.microsoft.com/office/drawing/2010/main" val="0"/>
              </a:ext>
            </a:extLst>
          </a:blip>
          <a:srcRect/>
          <a:stretch>
            <a:fillRect t="-40000" b="-40000"/>
          </a:stretch>
        </a:blipFill>
      </dgm:spPr>
    </dgm:pt>
    <dgm:pt modelId="{DE4AB16B-748B-415F-9FB0-6042D87D6D18}" type="pres">
      <dgm:prSet presAssocID="{70CA901F-D322-4C80-A74E-E89AA9458044}" presName="textRect" presStyleLbl="revTx" presStyleIdx="3" presStyleCnt="4">
        <dgm:presLayoutVars>
          <dgm:bulletEnabled val="1"/>
        </dgm:presLayoutVars>
      </dgm:prSet>
      <dgm:spPr/>
    </dgm:pt>
  </dgm:ptLst>
  <dgm:cxnLst>
    <dgm:cxn modelId="{B159320A-C7F0-477D-B921-F55E3570E4D7}" srcId="{2317D732-C45E-402F-B8E3-13FFA88A2A17}" destId="{27F1536F-119F-4E7E-8992-93B1DE4E5805}" srcOrd="2" destOrd="0" parTransId="{D201C800-5693-417B-8CDC-D8F36E4761D6}" sibTransId="{2D65B9E3-814A-47AB-9586-46171FCCA810}"/>
    <dgm:cxn modelId="{98DAD724-7368-4706-BFF9-FBFBCD2F5A15}" srcId="{2317D732-C45E-402F-B8E3-13FFA88A2A17}" destId="{70CA901F-D322-4C80-A74E-E89AA9458044}" srcOrd="3" destOrd="0" parTransId="{14D4A73B-358B-4BD1-919B-BBEB4D806962}" sibTransId="{CD671AA9-AA0C-4FA6-BE8E-513BEA429BC0}"/>
    <dgm:cxn modelId="{3A464826-BDBF-47C4-81A5-08B44D0AEC67}" type="presOf" srcId="{2317D732-C45E-402F-B8E3-13FFA88A2A17}" destId="{BA2D2415-8885-4CC1-9AA8-70BC0C1F5BAB}" srcOrd="0" destOrd="0" presId="urn:microsoft.com/office/officeart/2005/8/layout/pList1"/>
    <dgm:cxn modelId="{AC899F32-1019-4CDA-BDA7-595299EFC133}" type="presOf" srcId="{5AE7C2F9-4FF5-489F-B23C-6D7C0BCFFF30}" destId="{F0F9CAB8-D3CD-4591-9097-831513E3EA01}" srcOrd="0" destOrd="0" presId="urn:microsoft.com/office/officeart/2005/8/layout/pList1"/>
    <dgm:cxn modelId="{B7E4663E-FD03-4A70-903C-6C1DC93E00FE}" type="presOf" srcId="{FB9D509B-A7A8-4266-9F6A-5100CBB4A2BB}" destId="{8A81F205-E6AD-4FBB-8321-EB0C6242754F}" srcOrd="0" destOrd="0" presId="urn:microsoft.com/office/officeart/2005/8/layout/pList1"/>
    <dgm:cxn modelId="{8AE50B6D-7600-49EC-8D94-91237B7774D2}" srcId="{2317D732-C45E-402F-B8E3-13FFA88A2A17}" destId="{D5501C00-94AB-47DE-9DA6-6E02157E7197}" srcOrd="1" destOrd="0" parTransId="{1914F545-A5DE-4899-BBB6-A7B5DDA3B940}" sibTransId="{FB9D509B-A7A8-4266-9F6A-5100CBB4A2BB}"/>
    <dgm:cxn modelId="{61B17C56-6555-450F-BEB5-EA18EFD70BF0}" type="presOf" srcId="{70CA901F-D322-4C80-A74E-E89AA9458044}" destId="{DE4AB16B-748B-415F-9FB0-6042D87D6D18}" srcOrd="0" destOrd="0" presId="urn:microsoft.com/office/officeart/2005/8/layout/pList1"/>
    <dgm:cxn modelId="{EC009558-447F-4554-886A-4F3E4F0B5599}" type="presOf" srcId="{27F1536F-119F-4E7E-8992-93B1DE4E5805}" destId="{3DC55ED8-85D2-47AF-B94C-7E2AFC20362B}" srcOrd="0" destOrd="0" presId="urn:microsoft.com/office/officeart/2005/8/layout/pList1"/>
    <dgm:cxn modelId="{0376A48D-4A1B-47F2-811C-6D3EC8CD40CB}" srcId="{2317D732-C45E-402F-B8E3-13FFA88A2A17}" destId="{DB878D90-B0FA-4A04-8B13-99A3A7A7489D}" srcOrd="0" destOrd="0" parTransId="{9A46998A-137A-49AF-97C2-B5F70F6E3B42}" sibTransId="{5AE7C2F9-4FF5-489F-B23C-6D7C0BCFFF30}"/>
    <dgm:cxn modelId="{33F6D591-68DC-445E-822F-EDFECF990041}" type="presOf" srcId="{DB878D90-B0FA-4A04-8B13-99A3A7A7489D}" destId="{5F7475BA-73E6-4C88-9AC9-A996F35F3A11}" srcOrd="0" destOrd="0" presId="urn:microsoft.com/office/officeart/2005/8/layout/pList1"/>
    <dgm:cxn modelId="{68C92DAC-765A-47E1-8AB3-5D08B8E43816}" type="presOf" srcId="{2D65B9E3-814A-47AB-9586-46171FCCA810}" destId="{C6111F99-BD66-4898-B932-A1F6361D94C2}" srcOrd="0" destOrd="0" presId="urn:microsoft.com/office/officeart/2005/8/layout/pList1"/>
    <dgm:cxn modelId="{F42266B3-DEB5-494E-B43F-0ACA2BCDB3A8}" type="presOf" srcId="{D5501C00-94AB-47DE-9DA6-6E02157E7197}" destId="{E87E9D10-7ED0-4D16-BEE5-11AC920DF3AE}" srcOrd="0" destOrd="0" presId="urn:microsoft.com/office/officeart/2005/8/layout/pList1"/>
    <dgm:cxn modelId="{75BF9E56-7C48-4670-899A-6DD41360C2EE}" type="presParOf" srcId="{BA2D2415-8885-4CC1-9AA8-70BC0C1F5BAB}" destId="{CC77D401-D7A4-45D7-B6D2-F995F6BB906A}" srcOrd="0" destOrd="0" presId="urn:microsoft.com/office/officeart/2005/8/layout/pList1"/>
    <dgm:cxn modelId="{D0E3C36C-EC0C-4B1C-88D4-E04610796C4F}" type="presParOf" srcId="{CC77D401-D7A4-45D7-B6D2-F995F6BB906A}" destId="{4B3299CC-F625-4498-9D05-FE57EFB12132}" srcOrd="0" destOrd="0" presId="urn:microsoft.com/office/officeart/2005/8/layout/pList1"/>
    <dgm:cxn modelId="{3D1E3D3A-7BFA-48A1-8721-B9324B7619B4}" type="presParOf" srcId="{CC77D401-D7A4-45D7-B6D2-F995F6BB906A}" destId="{5F7475BA-73E6-4C88-9AC9-A996F35F3A11}" srcOrd="1" destOrd="0" presId="urn:microsoft.com/office/officeart/2005/8/layout/pList1"/>
    <dgm:cxn modelId="{F189A38C-4DCE-4278-B1E4-06DF15F3DC42}" type="presParOf" srcId="{BA2D2415-8885-4CC1-9AA8-70BC0C1F5BAB}" destId="{F0F9CAB8-D3CD-4591-9097-831513E3EA01}" srcOrd="1" destOrd="0" presId="urn:microsoft.com/office/officeart/2005/8/layout/pList1"/>
    <dgm:cxn modelId="{6EFD8716-0ABD-448F-8DC4-5383EB0F26BA}" type="presParOf" srcId="{BA2D2415-8885-4CC1-9AA8-70BC0C1F5BAB}" destId="{C86FED5B-453C-4BD7-A8FB-E38B18F2FC0D}" srcOrd="2" destOrd="0" presId="urn:microsoft.com/office/officeart/2005/8/layout/pList1"/>
    <dgm:cxn modelId="{0CC7A8EA-2562-4676-956E-2D15F58B87CB}" type="presParOf" srcId="{C86FED5B-453C-4BD7-A8FB-E38B18F2FC0D}" destId="{75EFC21E-723B-49C9-B5E7-C39BAC73E103}" srcOrd="0" destOrd="0" presId="urn:microsoft.com/office/officeart/2005/8/layout/pList1"/>
    <dgm:cxn modelId="{CFA0A011-B797-45DD-B210-DF17EB02C3D6}" type="presParOf" srcId="{C86FED5B-453C-4BD7-A8FB-E38B18F2FC0D}" destId="{E87E9D10-7ED0-4D16-BEE5-11AC920DF3AE}" srcOrd="1" destOrd="0" presId="urn:microsoft.com/office/officeart/2005/8/layout/pList1"/>
    <dgm:cxn modelId="{747A1679-A848-4287-8C59-1DB4CA7CDB3B}" type="presParOf" srcId="{BA2D2415-8885-4CC1-9AA8-70BC0C1F5BAB}" destId="{8A81F205-E6AD-4FBB-8321-EB0C6242754F}" srcOrd="3" destOrd="0" presId="urn:microsoft.com/office/officeart/2005/8/layout/pList1"/>
    <dgm:cxn modelId="{D9774D07-1CC3-4168-A4FA-69AC3985A6EE}" type="presParOf" srcId="{BA2D2415-8885-4CC1-9AA8-70BC0C1F5BAB}" destId="{4695A26C-6D12-45AA-BC8B-0E802A8B6AAA}" srcOrd="4" destOrd="0" presId="urn:microsoft.com/office/officeart/2005/8/layout/pList1"/>
    <dgm:cxn modelId="{5EC70013-AFE3-4D91-B34A-85E3B95EE0DF}" type="presParOf" srcId="{4695A26C-6D12-45AA-BC8B-0E802A8B6AAA}" destId="{E57E9D12-C87B-4138-8F7C-7EF0D5AB5870}" srcOrd="0" destOrd="0" presId="urn:microsoft.com/office/officeart/2005/8/layout/pList1"/>
    <dgm:cxn modelId="{D80DDB82-CC58-47EE-BA6D-1364A07FD878}" type="presParOf" srcId="{4695A26C-6D12-45AA-BC8B-0E802A8B6AAA}" destId="{3DC55ED8-85D2-47AF-B94C-7E2AFC20362B}" srcOrd="1" destOrd="0" presId="urn:microsoft.com/office/officeart/2005/8/layout/pList1"/>
    <dgm:cxn modelId="{86A13A9B-09C2-4433-A37F-F35E2232D5F0}" type="presParOf" srcId="{BA2D2415-8885-4CC1-9AA8-70BC0C1F5BAB}" destId="{C6111F99-BD66-4898-B932-A1F6361D94C2}" srcOrd="5" destOrd="0" presId="urn:microsoft.com/office/officeart/2005/8/layout/pList1"/>
    <dgm:cxn modelId="{586039E7-6BD8-4E3A-ACCE-52C5D4818A07}" type="presParOf" srcId="{BA2D2415-8885-4CC1-9AA8-70BC0C1F5BAB}" destId="{4D2A9F90-14D4-42F6-B41D-0FD912F73C9F}" srcOrd="6" destOrd="0" presId="urn:microsoft.com/office/officeart/2005/8/layout/pList1"/>
    <dgm:cxn modelId="{8C25C6E4-3EE2-4A2D-88FD-A5DC544CD59A}" type="presParOf" srcId="{4D2A9F90-14D4-42F6-B41D-0FD912F73C9F}" destId="{6F16E21A-A215-47D3-95C0-54A5539A7437}" srcOrd="0" destOrd="0" presId="urn:microsoft.com/office/officeart/2005/8/layout/pList1"/>
    <dgm:cxn modelId="{14B88F41-4398-4A48-AB1C-C2013EA511AE}" type="presParOf" srcId="{4D2A9F90-14D4-42F6-B41D-0FD912F73C9F}" destId="{DE4AB16B-748B-415F-9FB0-6042D87D6D18}"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B00EB1-47F9-4375-8029-B1F252C42C10}" type="doc">
      <dgm:prSet loTypeId="urn:microsoft.com/office/officeart/2005/8/layout/list1" loCatId="list" qsTypeId="urn:microsoft.com/office/officeart/2005/8/quickstyle/3d3" qsCatId="3D" csTypeId="urn:microsoft.com/office/officeart/2005/8/colors/accent6_5" csCatId="accent6" phldr="1"/>
      <dgm:spPr/>
      <dgm:t>
        <a:bodyPr/>
        <a:lstStyle/>
        <a:p>
          <a:endParaRPr lang="en-IN"/>
        </a:p>
      </dgm:t>
    </dgm:pt>
    <dgm:pt modelId="{80CEA30A-042E-4FF1-A4F0-C4258BE41C3A}" type="pres">
      <dgm:prSet presAssocID="{1EB00EB1-47F9-4375-8029-B1F252C42C10}" presName="linear" presStyleCnt="0">
        <dgm:presLayoutVars>
          <dgm:dir/>
          <dgm:animLvl val="lvl"/>
          <dgm:resizeHandles val="exact"/>
        </dgm:presLayoutVars>
      </dgm:prSet>
      <dgm:spPr/>
    </dgm:pt>
  </dgm:ptLst>
  <dgm:cxnLst>
    <dgm:cxn modelId="{015E20BD-4DD4-4D66-9994-1379EA2FEA2A}" type="presOf" srcId="{1EB00EB1-47F9-4375-8029-B1F252C42C10}" destId="{80CEA30A-042E-4FF1-A4F0-C4258BE41C3A}" srcOrd="0" destOrd="0" presId="urn:microsoft.com/office/officeart/2005/8/layout/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9DBB09-BF7A-4ACD-87DC-B03CC1668BF7}" type="doc">
      <dgm:prSet loTypeId="urn:microsoft.com/office/officeart/2005/8/layout/hierarchy3" loCatId="hierarchy" qsTypeId="urn:microsoft.com/office/officeart/2005/8/quickstyle/3d4" qsCatId="3D" csTypeId="urn:microsoft.com/office/officeart/2005/8/colors/accent2_5" csCatId="accent2" phldr="1"/>
      <dgm:spPr/>
      <dgm:t>
        <a:bodyPr/>
        <a:lstStyle/>
        <a:p>
          <a:endParaRPr lang="en-IN"/>
        </a:p>
      </dgm:t>
    </dgm:pt>
    <dgm:pt modelId="{E7390EDE-468D-45A9-ABC2-2CBF07F103E4}">
      <dgm:prSet phldrT="[Text]" custT="1"/>
      <dgm:spPr>
        <a:solidFill>
          <a:schemeClr val="accent4">
            <a:lumMod val="20000"/>
            <a:lumOff val="80000"/>
            <a:alpha val="90000"/>
          </a:schemeClr>
        </a:solidFill>
      </dgm:spPr>
      <dgm:t>
        <a:bodyPr/>
        <a:lstStyle/>
        <a:p>
          <a:pPr algn="l"/>
          <a:r>
            <a:rPr lang="en-US" sz="1100" b="0" i="0" u="none" dirty="0">
              <a:solidFill>
                <a:schemeClr val="bg1"/>
              </a:solidFill>
            </a:rPr>
            <a:t>Our mission is to form a co-operative society (SWASTHYA) by bringing together small scale Hospitals and few private Hospitals/healthcare organizations which work on scalable model.</a:t>
          </a:r>
          <a:endParaRPr lang="en-IN" sz="1100" dirty="0">
            <a:solidFill>
              <a:schemeClr val="bg1"/>
            </a:solidFill>
          </a:endParaRPr>
        </a:p>
      </dgm:t>
    </dgm:pt>
    <dgm:pt modelId="{56852F78-81F5-4219-B729-876BC9E2F950}" type="parTrans" cxnId="{AAC25D72-DC8F-42F1-9210-42F26A0DA294}">
      <dgm:prSet/>
      <dgm:spPr/>
      <dgm:t>
        <a:bodyPr/>
        <a:lstStyle/>
        <a:p>
          <a:endParaRPr lang="en-IN"/>
        </a:p>
      </dgm:t>
    </dgm:pt>
    <dgm:pt modelId="{CEF3202B-9488-408E-8B93-5983E0B725BA}" type="sibTrans" cxnId="{AAC25D72-DC8F-42F1-9210-42F26A0DA294}">
      <dgm:prSet/>
      <dgm:spPr/>
      <dgm:t>
        <a:bodyPr/>
        <a:lstStyle/>
        <a:p>
          <a:endParaRPr lang="en-IN"/>
        </a:p>
      </dgm:t>
    </dgm:pt>
    <dgm:pt modelId="{766D4F0C-A0A1-42DB-A5E1-DB53ABFD9601}">
      <dgm:prSet phldrT="[Text]" custT="1"/>
      <dgm:spPr>
        <a:solidFill>
          <a:schemeClr val="accent2">
            <a:lumMod val="60000"/>
            <a:lumOff val="40000"/>
            <a:alpha val="90000"/>
          </a:schemeClr>
        </a:solidFill>
      </dgm:spPr>
      <dgm:t>
        <a:bodyPr/>
        <a:lstStyle/>
        <a:p>
          <a:pPr algn="l">
            <a:buFont typeface="+mj-lt"/>
            <a:buAutoNum type="arabicPeriod"/>
          </a:pPr>
          <a:r>
            <a:rPr lang="en-US" sz="1100" dirty="0"/>
            <a:t>To target on mega industries which focus on volume and scalable model (e.g. Tata Memorial) to partner with us which would strengthen people’s belief in our partner small scale hospitals.</a:t>
          </a:r>
          <a:endParaRPr lang="en-IN" sz="1100" dirty="0"/>
        </a:p>
      </dgm:t>
    </dgm:pt>
    <dgm:pt modelId="{1043EE6A-5CAC-444E-BD71-FB69F7BDFFC5}" type="parTrans" cxnId="{6E324293-E71C-46A5-BBC2-51C72D55C208}">
      <dgm:prSet/>
      <dgm:spPr/>
      <dgm:t>
        <a:bodyPr/>
        <a:lstStyle/>
        <a:p>
          <a:endParaRPr lang="en-IN"/>
        </a:p>
      </dgm:t>
    </dgm:pt>
    <dgm:pt modelId="{0E387F9D-A39B-4D1B-B70F-198BA55C7F38}" type="sibTrans" cxnId="{6E324293-E71C-46A5-BBC2-51C72D55C208}">
      <dgm:prSet/>
      <dgm:spPr/>
      <dgm:t>
        <a:bodyPr/>
        <a:lstStyle/>
        <a:p>
          <a:endParaRPr lang="en-IN"/>
        </a:p>
      </dgm:t>
    </dgm:pt>
    <dgm:pt modelId="{BDB31C57-C660-44CE-8E5E-C921367DEC25}">
      <dgm:prSet phldrT="[Text]" custT="1"/>
      <dgm:spPr>
        <a:solidFill>
          <a:schemeClr val="accent5">
            <a:lumMod val="60000"/>
            <a:lumOff val="40000"/>
            <a:alpha val="90000"/>
          </a:schemeClr>
        </a:solidFill>
      </dgm:spPr>
      <dgm:t>
        <a:bodyPr/>
        <a:lstStyle/>
        <a:p>
          <a:pPr>
            <a:buFont typeface="+mj-lt"/>
            <a:buAutoNum type="arabicPeriod"/>
          </a:pPr>
          <a:r>
            <a:rPr lang="en-US" sz="1100" dirty="0"/>
            <a:t>Prime focus is to expand the market by above mentioned methods by maintaining a proper balance in stakeholder ecosystem.</a:t>
          </a:r>
          <a:endParaRPr lang="en-IN" sz="1100" dirty="0"/>
        </a:p>
      </dgm:t>
    </dgm:pt>
    <dgm:pt modelId="{10EC0531-B655-42C9-ACAB-E7DD804EBB4D}" type="parTrans" cxnId="{484FBDAB-F680-491D-B5DF-DBD806BCCA98}">
      <dgm:prSet/>
      <dgm:spPr/>
      <dgm:t>
        <a:bodyPr/>
        <a:lstStyle/>
        <a:p>
          <a:endParaRPr lang="en-IN"/>
        </a:p>
      </dgm:t>
    </dgm:pt>
    <dgm:pt modelId="{3C7B9FAA-BCB7-4E73-911A-B0020E64AF5A}" type="sibTrans" cxnId="{484FBDAB-F680-491D-B5DF-DBD806BCCA98}">
      <dgm:prSet/>
      <dgm:spPr/>
      <dgm:t>
        <a:bodyPr/>
        <a:lstStyle/>
        <a:p>
          <a:endParaRPr lang="en-IN"/>
        </a:p>
      </dgm:t>
    </dgm:pt>
    <dgm:pt modelId="{DEABF508-CBC7-4856-BE30-54BA0302DF98}">
      <dgm:prSet phldrT="[Text]" custT="1"/>
      <dgm:spPr>
        <a:solidFill>
          <a:schemeClr val="accent4">
            <a:lumMod val="20000"/>
            <a:lumOff val="80000"/>
            <a:alpha val="50000"/>
          </a:schemeClr>
        </a:solidFill>
      </dgm:spPr>
      <dgm:t>
        <a:bodyPr/>
        <a:lstStyle/>
        <a:p>
          <a:pPr algn="l"/>
          <a:r>
            <a:rPr lang="en-US" sz="1100" b="0" i="0" u="none" dirty="0">
              <a:solidFill>
                <a:schemeClr val="bg1"/>
              </a:solidFill>
            </a:rPr>
            <a:t>The technological approach to deal with contamination and avoid overcrowding in hospital premise will attract people who earlier doubt medical facilities of small scale rural based hospitals.</a:t>
          </a:r>
          <a:endParaRPr lang="en-IN" sz="1100" dirty="0">
            <a:solidFill>
              <a:schemeClr val="bg1"/>
            </a:solidFill>
          </a:endParaRPr>
        </a:p>
      </dgm:t>
    </dgm:pt>
    <dgm:pt modelId="{7451EBB4-77A9-4A2B-8793-2478BD265FCB}" type="parTrans" cxnId="{AC0D4760-A583-41A6-98CE-243419EC01B4}">
      <dgm:prSet/>
      <dgm:spPr/>
      <dgm:t>
        <a:bodyPr/>
        <a:lstStyle/>
        <a:p>
          <a:endParaRPr lang="en-IN"/>
        </a:p>
      </dgm:t>
    </dgm:pt>
    <dgm:pt modelId="{8E6A7310-DBD4-4FD3-8BB0-857F1A4B7CEA}" type="sibTrans" cxnId="{AC0D4760-A583-41A6-98CE-243419EC01B4}">
      <dgm:prSet/>
      <dgm:spPr/>
      <dgm:t>
        <a:bodyPr/>
        <a:lstStyle/>
        <a:p>
          <a:endParaRPr lang="en-IN"/>
        </a:p>
      </dgm:t>
    </dgm:pt>
    <dgm:pt modelId="{842AA98F-F9DA-486F-BA2C-CE85C03CA0C8}">
      <dgm:prSet phldrT="[Text]" custT="1"/>
      <dgm:spPr>
        <a:solidFill>
          <a:schemeClr val="accent2">
            <a:lumMod val="60000"/>
            <a:lumOff val="40000"/>
            <a:alpha val="90000"/>
          </a:schemeClr>
        </a:solidFill>
      </dgm:spPr>
      <dgm:t>
        <a:bodyPr/>
        <a:lstStyle/>
        <a:p>
          <a:r>
            <a:rPr lang="en-US" sz="1100" b="0" i="0" u="none" dirty="0"/>
            <a:t>Provide partner hospitals certification upon duly installing and testing of our product. This would give them an identity of ‘SAFE HEALTH CARE SERVICES’ and would act as a magnet for other hospitals to join our society.</a:t>
          </a:r>
          <a:endParaRPr lang="en-IN" sz="1100" dirty="0"/>
        </a:p>
      </dgm:t>
    </dgm:pt>
    <dgm:pt modelId="{1F4F96B9-3867-4F9A-B615-817CA3E1209B}" type="parTrans" cxnId="{8CB3C7D9-A942-4561-989F-2E09822592CB}">
      <dgm:prSet/>
      <dgm:spPr/>
      <dgm:t>
        <a:bodyPr/>
        <a:lstStyle/>
        <a:p>
          <a:endParaRPr lang="en-IN"/>
        </a:p>
      </dgm:t>
    </dgm:pt>
    <dgm:pt modelId="{3B7880AA-F804-42C7-A396-6E4E771607C0}" type="sibTrans" cxnId="{8CB3C7D9-A942-4561-989F-2E09822592CB}">
      <dgm:prSet/>
      <dgm:spPr/>
      <dgm:t>
        <a:bodyPr/>
        <a:lstStyle/>
        <a:p>
          <a:endParaRPr lang="en-IN"/>
        </a:p>
      </dgm:t>
    </dgm:pt>
    <dgm:pt modelId="{671293FC-7EE1-45B6-B953-D7406A36C5E3}">
      <dgm:prSet phldrT="[Text]" custT="1"/>
      <dgm:spPr>
        <a:solidFill>
          <a:schemeClr val="accent5">
            <a:lumMod val="60000"/>
            <a:lumOff val="40000"/>
            <a:alpha val="90000"/>
          </a:schemeClr>
        </a:solidFill>
      </dgm:spPr>
      <dgm:t>
        <a:bodyPr/>
        <a:lstStyle/>
        <a:p>
          <a:r>
            <a:rPr lang="en-US" sz="1100" dirty="0"/>
            <a:t>As a whole, this society will boost the service sector rural healthcare services.</a:t>
          </a:r>
          <a:endParaRPr lang="en-IN" sz="1100" dirty="0"/>
        </a:p>
      </dgm:t>
    </dgm:pt>
    <dgm:pt modelId="{06D5E8DC-CA4D-47BF-99F1-81CD975282D5}" type="parTrans" cxnId="{8E85426E-C972-4DC0-95F4-DDAA6A749819}">
      <dgm:prSet/>
      <dgm:spPr/>
      <dgm:t>
        <a:bodyPr/>
        <a:lstStyle/>
        <a:p>
          <a:endParaRPr lang="en-IN"/>
        </a:p>
      </dgm:t>
    </dgm:pt>
    <dgm:pt modelId="{51D8E1B1-0838-415F-A353-28AE60266D1A}" type="sibTrans" cxnId="{8E85426E-C972-4DC0-95F4-DDAA6A749819}">
      <dgm:prSet/>
      <dgm:spPr/>
      <dgm:t>
        <a:bodyPr/>
        <a:lstStyle/>
        <a:p>
          <a:endParaRPr lang="en-IN"/>
        </a:p>
      </dgm:t>
    </dgm:pt>
    <dgm:pt modelId="{28D9C7D7-1CAF-4FD1-92CD-8EEC97693ED5}" type="pres">
      <dgm:prSet presAssocID="{7B9DBB09-BF7A-4ACD-87DC-B03CC1668BF7}" presName="diagram" presStyleCnt="0">
        <dgm:presLayoutVars>
          <dgm:chPref val="1"/>
          <dgm:dir/>
          <dgm:animOne val="branch"/>
          <dgm:animLvl val="lvl"/>
          <dgm:resizeHandles/>
        </dgm:presLayoutVars>
      </dgm:prSet>
      <dgm:spPr/>
    </dgm:pt>
    <dgm:pt modelId="{825949BA-15EB-48B5-A60A-822413DC9D12}" type="pres">
      <dgm:prSet presAssocID="{E7390EDE-468D-45A9-ABC2-2CBF07F103E4}" presName="root" presStyleCnt="0"/>
      <dgm:spPr/>
    </dgm:pt>
    <dgm:pt modelId="{B93691FE-C456-4821-A89D-320BE3BBD451}" type="pres">
      <dgm:prSet presAssocID="{E7390EDE-468D-45A9-ABC2-2CBF07F103E4}" presName="rootComposite" presStyleCnt="0"/>
      <dgm:spPr/>
    </dgm:pt>
    <dgm:pt modelId="{A7DC3175-5104-476E-A031-A130C638C4F0}" type="pres">
      <dgm:prSet presAssocID="{E7390EDE-468D-45A9-ABC2-2CBF07F103E4}" presName="rootText" presStyleLbl="node1" presStyleIdx="0" presStyleCnt="2" custScaleX="149141" custScaleY="389186" custLinFactNeighborX="2865" custLinFactNeighborY="-51"/>
      <dgm:spPr/>
    </dgm:pt>
    <dgm:pt modelId="{2E8112AF-2286-4F40-BD52-D8AAFE50C38C}" type="pres">
      <dgm:prSet presAssocID="{E7390EDE-468D-45A9-ABC2-2CBF07F103E4}" presName="rootConnector" presStyleLbl="node1" presStyleIdx="0" presStyleCnt="2"/>
      <dgm:spPr/>
    </dgm:pt>
    <dgm:pt modelId="{98DA06BC-8C4B-4714-A310-936CF14B24AA}" type="pres">
      <dgm:prSet presAssocID="{E7390EDE-468D-45A9-ABC2-2CBF07F103E4}" presName="childShape" presStyleCnt="0"/>
      <dgm:spPr/>
    </dgm:pt>
    <dgm:pt modelId="{F529C1BC-9E5A-49F6-8B77-26F2FBAA2A6D}" type="pres">
      <dgm:prSet presAssocID="{1043EE6A-5CAC-444E-BD71-FB69F7BDFFC5}" presName="Name13" presStyleLbl="parChTrans1D2" presStyleIdx="0" presStyleCnt="4"/>
      <dgm:spPr/>
    </dgm:pt>
    <dgm:pt modelId="{D2D3F158-780E-4792-BD5D-647BF17093B0}" type="pres">
      <dgm:prSet presAssocID="{766D4F0C-A0A1-42DB-A5E1-DB53ABFD9601}" presName="childText" presStyleLbl="bgAcc1" presStyleIdx="0" presStyleCnt="4" custScaleX="226615" custScaleY="393124" custLinFactNeighborX="-12635" custLinFactNeighborY="-7529">
        <dgm:presLayoutVars>
          <dgm:bulletEnabled val="1"/>
        </dgm:presLayoutVars>
      </dgm:prSet>
      <dgm:spPr/>
    </dgm:pt>
    <dgm:pt modelId="{5557BD36-DEAA-43EB-A910-FD2E0BA05F66}" type="pres">
      <dgm:prSet presAssocID="{10EC0531-B655-42C9-ACAB-E7DD804EBB4D}" presName="Name13" presStyleLbl="parChTrans1D2" presStyleIdx="1" presStyleCnt="4"/>
      <dgm:spPr/>
    </dgm:pt>
    <dgm:pt modelId="{4A576E1F-2EDA-452D-B673-76AA64C30E12}" type="pres">
      <dgm:prSet presAssocID="{BDB31C57-C660-44CE-8E5E-C921367DEC25}" presName="childText" presStyleLbl="bgAcc1" presStyleIdx="1" presStyleCnt="4" custScaleX="185742" custScaleY="303253" custLinFactY="15860" custLinFactNeighborX="-11782" custLinFactNeighborY="100000">
        <dgm:presLayoutVars>
          <dgm:bulletEnabled val="1"/>
        </dgm:presLayoutVars>
      </dgm:prSet>
      <dgm:spPr/>
    </dgm:pt>
    <dgm:pt modelId="{06CCBF2E-DCAA-4860-9758-F75026EC1F90}" type="pres">
      <dgm:prSet presAssocID="{DEABF508-CBC7-4856-BE30-54BA0302DF98}" presName="root" presStyleCnt="0"/>
      <dgm:spPr/>
    </dgm:pt>
    <dgm:pt modelId="{6872EA88-6AA9-44AC-9436-E52BCDE866CB}" type="pres">
      <dgm:prSet presAssocID="{DEABF508-CBC7-4856-BE30-54BA0302DF98}" presName="rootComposite" presStyleCnt="0"/>
      <dgm:spPr/>
    </dgm:pt>
    <dgm:pt modelId="{7385067D-88C8-432A-AA62-3F8261F20884}" type="pres">
      <dgm:prSet presAssocID="{DEABF508-CBC7-4856-BE30-54BA0302DF98}" presName="rootText" presStyleLbl="node1" presStyleIdx="1" presStyleCnt="2" custScaleX="143464" custScaleY="378959" custLinFactY="-34342" custLinFactNeighborX="-12698" custLinFactNeighborY="-100000"/>
      <dgm:spPr/>
    </dgm:pt>
    <dgm:pt modelId="{988A7C58-2C70-421A-B161-91851243FC02}" type="pres">
      <dgm:prSet presAssocID="{DEABF508-CBC7-4856-BE30-54BA0302DF98}" presName="rootConnector" presStyleLbl="node1" presStyleIdx="1" presStyleCnt="2"/>
      <dgm:spPr/>
    </dgm:pt>
    <dgm:pt modelId="{0DFEEA4B-2808-4757-9194-F6E49CDC5602}" type="pres">
      <dgm:prSet presAssocID="{DEABF508-CBC7-4856-BE30-54BA0302DF98}" presName="childShape" presStyleCnt="0"/>
      <dgm:spPr/>
    </dgm:pt>
    <dgm:pt modelId="{E50A8989-A1A1-4536-84C4-D4279F4883E1}" type="pres">
      <dgm:prSet presAssocID="{1F4F96B9-3867-4F9A-B615-817CA3E1209B}" presName="Name13" presStyleLbl="parChTrans1D2" presStyleIdx="2" presStyleCnt="4"/>
      <dgm:spPr/>
    </dgm:pt>
    <dgm:pt modelId="{1537A047-A6B6-406B-98A3-0FA1C675DB29}" type="pres">
      <dgm:prSet presAssocID="{842AA98F-F9DA-486F-BA2C-CE85C03CA0C8}" presName="childText" presStyleLbl="bgAcc1" presStyleIdx="2" presStyleCnt="4" custScaleX="186915" custScaleY="452827" custLinFactNeighborX="34" custLinFactNeighborY="-8871">
        <dgm:presLayoutVars>
          <dgm:bulletEnabled val="1"/>
        </dgm:presLayoutVars>
      </dgm:prSet>
      <dgm:spPr/>
    </dgm:pt>
    <dgm:pt modelId="{1090A074-A15A-44F2-9FF8-32B9667556EB}" type="pres">
      <dgm:prSet presAssocID="{06D5E8DC-CA4D-47BF-99F1-81CD975282D5}" presName="Name13" presStyleLbl="parChTrans1D2" presStyleIdx="3" presStyleCnt="4"/>
      <dgm:spPr/>
    </dgm:pt>
    <dgm:pt modelId="{1E3325CF-A8CE-44FE-9D55-DC0B0BB6FEC6}" type="pres">
      <dgm:prSet presAssocID="{671293FC-7EE1-45B6-B953-D7406A36C5E3}" presName="childText" presStyleLbl="bgAcc1" presStyleIdx="3" presStyleCnt="4" custScaleX="163538" custScaleY="222901" custLinFactY="15860" custLinFactNeighborX="34" custLinFactNeighborY="100000">
        <dgm:presLayoutVars>
          <dgm:bulletEnabled val="1"/>
        </dgm:presLayoutVars>
      </dgm:prSet>
      <dgm:spPr/>
    </dgm:pt>
  </dgm:ptLst>
  <dgm:cxnLst>
    <dgm:cxn modelId="{2CA9680B-3A24-43AD-A382-56A7AF7EDDEC}" type="presOf" srcId="{671293FC-7EE1-45B6-B953-D7406A36C5E3}" destId="{1E3325CF-A8CE-44FE-9D55-DC0B0BB6FEC6}" srcOrd="0" destOrd="0" presId="urn:microsoft.com/office/officeart/2005/8/layout/hierarchy3"/>
    <dgm:cxn modelId="{80E5B91B-2C6D-4B23-A279-18C9B002FE5D}" type="presOf" srcId="{BDB31C57-C660-44CE-8E5E-C921367DEC25}" destId="{4A576E1F-2EDA-452D-B673-76AA64C30E12}" srcOrd="0" destOrd="0" presId="urn:microsoft.com/office/officeart/2005/8/layout/hierarchy3"/>
    <dgm:cxn modelId="{66D9A03F-0A22-4233-A522-4FA52F17A9B2}" type="presOf" srcId="{1F4F96B9-3867-4F9A-B615-817CA3E1209B}" destId="{E50A8989-A1A1-4536-84C4-D4279F4883E1}" srcOrd="0" destOrd="0" presId="urn:microsoft.com/office/officeart/2005/8/layout/hierarchy3"/>
    <dgm:cxn modelId="{AC0D4760-A583-41A6-98CE-243419EC01B4}" srcId="{7B9DBB09-BF7A-4ACD-87DC-B03CC1668BF7}" destId="{DEABF508-CBC7-4856-BE30-54BA0302DF98}" srcOrd="1" destOrd="0" parTransId="{7451EBB4-77A9-4A2B-8793-2478BD265FCB}" sibTransId="{8E6A7310-DBD4-4FD3-8BB0-857F1A4B7CEA}"/>
    <dgm:cxn modelId="{FC626B61-B433-43AC-AA2E-0172DAA5AA39}" type="presOf" srcId="{1043EE6A-5CAC-444E-BD71-FB69F7BDFFC5}" destId="{F529C1BC-9E5A-49F6-8B77-26F2FBAA2A6D}" srcOrd="0" destOrd="0" presId="urn:microsoft.com/office/officeart/2005/8/layout/hierarchy3"/>
    <dgm:cxn modelId="{AD63B044-290A-4DC5-AB3B-51DCBFABE646}" type="presOf" srcId="{842AA98F-F9DA-486F-BA2C-CE85C03CA0C8}" destId="{1537A047-A6B6-406B-98A3-0FA1C675DB29}" srcOrd="0" destOrd="0" presId="urn:microsoft.com/office/officeart/2005/8/layout/hierarchy3"/>
    <dgm:cxn modelId="{8E85426E-C972-4DC0-95F4-DDAA6A749819}" srcId="{DEABF508-CBC7-4856-BE30-54BA0302DF98}" destId="{671293FC-7EE1-45B6-B953-D7406A36C5E3}" srcOrd="1" destOrd="0" parTransId="{06D5E8DC-CA4D-47BF-99F1-81CD975282D5}" sibTransId="{51D8E1B1-0838-415F-A353-28AE60266D1A}"/>
    <dgm:cxn modelId="{AAC25D72-DC8F-42F1-9210-42F26A0DA294}" srcId="{7B9DBB09-BF7A-4ACD-87DC-B03CC1668BF7}" destId="{E7390EDE-468D-45A9-ABC2-2CBF07F103E4}" srcOrd="0" destOrd="0" parTransId="{56852F78-81F5-4219-B729-876BC9E2F950}" sibTransId="{CEF3202B-9488-408E-8B93-5983E0B725BA}"/>
    <dgm:cxn modelId="{29226953-4A1D-4308-8B6C-27BA015938F5}" type="presOf" srcId="{DEABF508-CBC7-4856-BE30-54BA0302DF98}" destId="{7385067D-88C8-432A-AA62-3F8261F20884}" srcOrd="0" destOrd="0" presId="urn:microsoft.com/office/officeart/2005/8/layout/hierarchy3"/>
    <dgm:cxn modelId="{82BBB984-CF92-4E31-945F-50517A67DC07}" type="presOf" srcId="{E7390EDE-468D-45A9-ABC2-2CBF07F103E4}" destId="{2E8112AF-2286-4F40-BD52-D8AAFE50C38C}" srcOrd="1" destOrd="0" presId="urn:microsoft.com/office/officeart/2005/8/layout/hierarchy3"/>
    <dgm:cxn modelId="{6E324293-E71C-46A5-BBC2-51C72D55C208}" srcId="{E7390EDE-468D-45A9-ABC2-2CBF07F103E4}" destId="{766D4F0C-A0A1-42DB-A5E1-DB53ABFD9601}" srcOrd="0" destOrd="0" parTransId="{1043EE6A-5CAC-444E-BD71-FB69F7BDFFC5}" sibTransId="{0E387F9D-A39B-4D1B-B70F-198BA55C7F38}"/>
    <dgm:cxn modelId="{401AA295-2DF5-417C-B874-8AE55B8E19E8}" type="presOf" srcId="{06D5E8DC-CA4D-47BF-99F1-81CD975282D5}" destId="{1090A074-A15A-44F2-9FF8-32B9667556EB}" srcOrd="0" destOrd="0" presId="urn:microsoft.com/office/officeart/2005/8/layout/hierarchy3"/>
    <dgm:cxn modelId="{484FBDAB-F680-491D-B5DF-DBD806BCCA98}" srcId="{E7390EDE-468D-45A9-ABC2-2CBF07F103E4}" destId="{BDB31C57-C660-44CE-8E5E-C921367DEC25}" srcOrd="1" destOrd="0" parTransId="{10EC0531-B655-42C9-ACAB-E7DD804EBB4D}" sibTransId="{3C7B9FAA-BCB7-4E73-911A-B0020E64AF5A}"/>
    <dgm:cxn modelId="{67E0AEB1-627D-4B0F-B98A-87B70D04D582}" type="presOf" srcId="{DEABF508-CBC7-4856-BE30-54BA0302DF98}" destId="{988A7C58-2C70-421A-B161-91851243FC02}" srcOrd="1" destOrd="0" presId="urn:microsoft.com/office/officeart/2005/8/layout/hierarchy3"/>
    <dgm:cxn modelId="{8CB3C7D9-A942-4561-989F-2E09822592CB}" srcId="{DEABF508-CBC7-4856-BE30-54BA0302DF98}" destId="{842AA98F-F9DA-486F-BA2C-CE85C03CA0C8}" srcOrd="0" destOrd="0" parTransId="{1F4F96B9-3867-4F9A-B615-817CA3E1209B}" sibTransId="{3B7880AA-F804-42C7-A396-6E4E771607C0}"/>
    <dgm:cxn modelId="{A8751DE3-037F-452E-98DF-8151F962AA66}" type="presOf" srcId="{766D4F0C-A0A1-42DB-A5E1-DB53ABFD9601}" destId="{D2D3F158-780E-4792-BD5D-647BF17093B0}" srcOrd="0" destOrd="0" presId="urn:microsoft.com/office/officeart/2005/8/layout/hierarchy3"/>
    <dgm:cxn modelId="{F20223E9-22B3-4BDA-B8AD-578F2CD4A9A3}" type="presOf" srcId="{10EC0531-B655-42C9-ACAB-E7DD804EBB4D}" destId="{5557BD36-DEAA-43EB-A910-FD2E0BA05F66}" srcOrd="0" destOrd="0" presId="urn:microsoft.com/office/officeart/2005/8/layout/hierarchy3"/>
    <dgm:cxn modelId="{0EAD6EED-C525-4F86-A302-8A11C9C722B0}" type="presOf" srcId="{E7390EDE-468D-45A9-ABC2-2CBF07F103E4}" destId="{A7DC3175-5104-476E-A031-A130C638C4F0}" srcOrd="0" destOrd="0" presId="urn:microsoft.com/office/officeart/2005/8/layout/hierarchy3"/>
    <dgm:cxn modelId="{DBB46BFE-B5C7-47AB-9783-5DE5EFD9634E}" type="presOf" srcId="{7B9DBB09-BF7A-4ACD-87DC-B03CC1668BF7}" destId="{28D9C7D7-1CAF-4FD1-92CD-8EEC97693ED5}" srcOrd="0" destOrd="0" presId="urn:microsoft.com/office/officeart/2005/8/layout/hierarchy3"/>
    <dgm:cxn modelId="{7489B179-25DC-44CA-B52B-A1410C2B0EBE}" type="presParOf" srcId="{28D9C7D7-1CAF-4FD1-92CD-8EEC97693ED5}" destId="{825949BA-15EB-48B5-A60A-822413DC9D12}" srcOrd="0" destOrd="0" presId="urn:microsoft.com/office/officeart/2005/8/layout/hierarchy3"/>
    <dgm:cxn modelId="{3ED09E6B-47AD-486E-9D7F-D32DA9EB82EE}" type="presParOf" srcId="{825949BA-15EB-48B5-A60A-822413DC9D12}" destId="{B93691FE-C456-4821-A89D-320BE3BBD451}" srcOrd="0" destOrd="0" presId="urn:microsoft.com/office/officeart/2005/8/layout/hierarchy3"/>
    <dgm:cxn modelId="{2A460B63-97FB-4CE4-87A0-BE32A0EFE272}" type="presParOf" srcId="{B93691FE-C456-4821-A89D-320BE3BBD451}" destId="{A7DC3175-5104-476E-A031-A130C638C4F0}" srcOrd="0" destOrd="0" presId="urn:microsoft.com/office/officeart/2005/8/layout/hierarchy3"/>
    <dgm:cxn modelId="{FAC88A0F-7385-450B-9597-14B584C9D258}" type="presParOf" srcId="{B93691FE-C456-4821-A89D-320BE3BBD451}" destId="{2E8112AF-2286-4F40-BD52-D8AAFE50C38C}" srcOrd="1" destOrd="0" presId="urn:microsoft.com/office/officeart/2005/8/layout/hierarchy3"/>
    <dgm:cxn modelId="{013A6187-00FB-4821-9472-3728FB045A33}" type="presParOf" srcId="{825949BA-15EB-48B5-A60A-822413DC9D12}" destId="{98DA06BC-8C4B-4714-A310-936CF14B24AA}" srcOrd="1" destOrd="0" presId="urn:microsoft.com/office/officeart/2005/8/layout/hierarchy3"/>
    <dgm:cxn modelId="{53196560-16F1-4B3B-B933-04EFB305C729}" type="presParOf" srcId="{98DA06BC-8C4B-4714-A310-936CF14B24AA}" destId="{F529C1BC-9E5A-49F6-8B77-26F2FBAA2A6D}" srcOrd="0" destOrd="0" presId="urn:microsoft.com/office/officeart/2005/8/layout/hierarchy3"/>
    <dgm:cxn modelId="{F87234DD-1EB4-4FCB-8239-4675D04017A2}" type="presParOf" srcId="{98DA06BC-8C4B-4714-A310-936CF14B24AA}" destId="{D2D3F158-780E-4792-BD5D-647BF17093B0}" srcOrd="1" destOrd="0" presId="urn:microsoft.com/office/officeart/2005/8/layout/hierarchy3"/>
    <dgm:cxn modelId="{8F7225F6-CDB7-4B40-948D-50AF888DBA93}" type="presParOf" srcId="{98DA06BC-8C4B-4714-A310-936CF14B24AA}" destId="{5557BD36-DEAA-43EB-A910-FD2E0BA05F66}" srcOrd="2" destOrd="0" presId="urn:microsoft.com/office/officeart/2005/8/layout/hierarchy3"/>
    <dgm:cxn modelId="{A6947786-6E37-4058-ABFF-4AF530A777D1}" type="presParOf" srcId="{98DA06BC-8C4B-4714-A310-936CF14B24AA}" destId="{4A576E1F-2EDA-452D-B673-76AA64C30E12}" srcOrd="3" destOrd="0" presId="urn:microsoft.com/office/officeart/2005/8/layout/hierarchy3"/>
    <dgm:cxn modelId="{CE12C673-D744-49FD-8A52-85F794AFCEB8}" type="presParOf" srcId="{28D9C7D7-1CAF-4FD1-92CD-8EEC97693ED5}" destId="{06CCBF2E-DCAA-4860-9758-F75026EC1F90}" srcOrd="1" destOrd="0" presId="urn:microsoft.com/office/officeart/2005/8/layout/hierarchy3"/>
    <dgm:cxn modelId="{6B699200-FFDB-472D-BA80-EAB98F4FCD87}" type="presParOf" srcId="{06CCBF2E-DCAA-4860-9758-F75026EC1F90}" destId="{6872EA88-6AA9-44AC-9436-E52BCDE866CB}" srcOrd="0" destOrd="0" presId="urn:microsoft.com/office/officeart/2005/8/layout/hierarchy3"/>
    <dgm:cxn modelId="{91A71E13-E45C-4D2F-8FD5-2A0A56D71402}" type="presParOf" srcId="{6872EA88-6AA9-44AC-9436-E52BCDE866CB}" destId="{7385067D-88C8-432A-AA62-3F8261F20884}" srcOrd="0" destOrd="0" presId="urn:microsoft.com/office/officeart/2005/8/layout/hierarchy3"/>
    <dgm:cxn modelId="{A0367C62-7C7D-4309-96FD-01476289A773}" type="presParOf" srcId="{6872EA88-6AA9-44AC-9436-E52BCDE866CB}" destId="{988A7C58-2C70-421A-B161-91851243FC02}" srcOrd="1" destOrd="0" presId="urn:microsoft.com/office/officeart/2005/8/layout/hierarchy3"/>
    <dgm:cxn modelId="{38FB91E5-89A9-446F-BDD7-2439ACA2767D}" type="presParOf" srcId="{06CCBF2E-DCAA-4860-9758-F75026EC1F90}" destId="{0DFEEA4B-2808-4757-9194-F6E49CDC5602}" srcOrd="1" destOrd="0" presId="urn:microsoft.com/office/officeart/2005/8/layout/hierarchy3"/>
    <dgm:cxn modelId="{1E4F9183-20B7-4637-9F50-7CFB1BAB2ACF}" type="presParOf" srcId="{0DFEEA4B-2808-4757-9194-F6E49CDC5602}" destId="{E50A8989-A1A1-4536-84C4-D4279F4883E1}" srcOrd="0" destOrd="0" presId="urn:microsoft.com/office/officeart/2005/8/layout/hierarchy3"/>
    <dgm:cxn modelId="{9B1E4286-636C-4C9A-BAC3-7EFE2F84BD4E}" type="presParOf" srcId="{0DFEEA4B-2808-4757-9194-F6E49CDC5602}" destId="{1537A047-A6B6-406B-98A3-0FA1C675DB29}" srcOrd="1" destOrd="0" presId="urn:microsoft.com/office/officeart/2005/8/layout/hierarchy3"/>
    <dgm:cxn modelId="{2997F41B-0992-4A5D-A291-97A38F9DBE35}" type="presParOf" srcId="{0DFEEA4B-2808-4757-9194-F6E49CDC5602}" destId="{1090A074-A15A-44F2-9FF8-32B9667556EB}" srcOrd="2" destOrd="0" presId="urn:microsoft.com/office/officeart/2005/8/layout/hierarchy3"/>
    <dgm:cxn modelId="{F8403B38-6022-4159-B947-D98696D86AE7}" type="presParOf" srcId="{0DFEEA4B-2808-4757-9194-F6E49CDC5602}" destId="{1E3325CF-A8CE-44FE-9D55-DC0B0BB6FEC6}" srcOrd="3" destOrd="0" presId="urn:microsoft.com/office/officeart/2005/8/layout/hierarchy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9F03E6-D386-41B2-9761-62CD0ABDED28}"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D5000099-C364-4E7D-9FFA-7E30A52154DF}">
      <dgm:prSet phldrT="[Text]" custT="1"/>
      <dgm:spPr>
        <a:solidFill>
          <a:schemeClr val="accent5">
            <a:lumMod val="75000"/>
          </a:schemeClr>
        </a:solidFill>
      </dgm:spPr>
      <dgm:t>
        <a:bodyPr/>
        <a:lstStyle/>
        <a:p>
          <a:r>
            <a:rPr lang="en-US" sz="1100" dirty="0"/>
            <a:t>It will help to win over the fear of people who doubt medical facilities of small scale hospitals, taking advantage of which large hospitals inflate medical treatment costs.</a:t>
          </a:r>
          <a:endParaRPr lang="en-IN" sz="1100" dirty="0"/>
        </a:p>
      </dgm:t>
    </dgm:pt>
    <dgm:pt modelId="{21D53A45-6C22-4301-964F-F4A64498028B}" type="parTrans" cxnId="{0F5A5A0A-0B47-4767-BC43-8F2639194572}">
      <dgm:prSet/>
      <dgm:spPr/>
      <dgm:t>
        <a:bodyPr/>
        <a:lstStyle/>
        <a:p>
          <a:endParaRPr lang="en-IN"/>
        </a:p>
      </dgm:t>
    </dgm:pt>
    <dgm:pt modelId="{41E03C5A-8507-4FCD-AEAE-3F4FC491976B}" type="sibTrans" cxnId="{0F5A5A0A-0B47-4767-BC43-8F2639194572}">
      <dgm:prSet/>
      <dgm:spPr/>
      <dgm:t>
        <a:bodyPr/>
        <a:lstStyle/>
        <a:p>
          <a:endParaRPr lang="en-IN"/>
        </a:p>
      </dgm:t>
    </dgm:pt>
    <dgm:pt modelId="{D7E275C8-612F-47F4-BD64-2C4DE15E3DD7}">
      <dgm:prSet phldrT="[Text]" custT="1"/>
      <dgm:spPr>
        <a:solidFill>
          <a:schemeClr val="accent5">
            <a:lumMod val="50000"/>
          </a:schemeClr>
        </a:solidFill>
      </dgm:spPr>
      <dgm:t>
        <a:bodyPr/>
        <a:lstStyle/>
        <a:p>
          <a:r>
            <a:rPr lang="en-US" sz="1100" dirty="0"/>
            <a:t>The healthcare services gap will reduce and thus a robust system will be build which also insures more job opportunities in rural areas.</a:t>
          </a:r>
          <a:endParaRPr lang="en-IN" sz="1100" dirty="0"/>
        </a:p>
      </dgm:t>
    </dgm:pt>
    <dgm:pt modelId="{3B2991AD-D888-41EF-ABAC-C75437A44778}" type="parTrans" cxnId="{9564856F-92AD-44E5-9E18-E60B5F358183}">
      <dgm:prSet/>
      <dgm:spPr/>
      <dgm:t>
        <a:bodyPr/>
        <a:lstStyle/>
        <a:p>
          <a:endParaRPr lang="en-IN"/>
        </a:p>
      </dgm:t>
    </dgm:pt>
    <dgm:pt modelId="{C5BC1A6C-A755-43FB-89AA-7F888331541F}" type="sibTrans" cxnId="{9564856F-92AD-44E5-9E18-E60B5F358183}">
      <dgm:prSet/>
      <dgm:spPr/>
      <dgm:t>
        <a:bodyPr/>
        <a:lstStyle/>
        <a:p>
          <a:endParaRPr lang="en-IN"/>
        </a:p>
      </dgm:t>
    </dgm:pt>
    <dgm:pt modelId="{90900C19-5421-4C46-945B-CB4B4A8A222E}">
      <dgm:prSet phldrT="[Text]" custT="1"/>
      <dgm:spPr>
        <a:solidFill>
          <a:srgbClr val="000028"/>
        </a:solidFill>
      </dgm:spPr>
      <dgm:t>
        <a:bodyPr/>
        <a:lstStyle/>
        <a:p>
          <a:r>
            <a:rPr lang="en-US" sz="1100" dirty="0"/>
            <a:t>This will also insure to overcome the 5 A’s and as healthcare sector will boost it will also add to the nation’s economy which is also the need of the hour.</a:t>
          </a:r>
          <a:endParaRPr lang="en-IN" sz="1100" dirty="0"/>
        </a:p>
      </dgm:t>
    </dgm:pt>
    <dgm:pt modelId="{DC6125BA-116D-43CF-8C5E-AAFD5CF1F55D}" type="parTrans" cxnId="{665F80F8-6182-49BC-A764-1F692EA2BF56}">
      <dgm:prSet/>
      <dgm:spPr/>
      <dgm:t>
        <a:bodyPr/>
        <a:lstStyle/>
        <a:p>
          <a:endParaRPr lang="en-IN"/>
        </a:p>
      </dgm:t>
    </dgm:pt>
    <dgm:pt modelId="{A350BC59-1ECE-4F19-8264-D79454548C95}" type="sibTrans" cxnId="{665F80F8-6182-49BC-A764-1F692EA2BF56}">
      <dgm:prSet/>
      <dgm:spPr/>
      <dgm:t>
        <a:bodyPr/>
        <a:lstStyle/>
        <a:p>
          <a:endParaRPr lang="en-IN"/>
        </a:p>
      </dgm:t>
    </dgm:pt>
    <dgm:pt modelId="{F4B98B9A-E66C-4D3E-9F2A-3B9270CA16B8}" type="pres">
      <dgm:prSet presAssocID="{789F03E6-D386-41B2-9761-62CD0ABDED28}" presName="Name0" presStyleCnt="0">
        <dgm:presLayoutVars>
          <dgm:chMax val="7"/>
          <dgm:chPref val="7"/>
          <dgm:dir/>
        </dgm:presLayoutVars>
      </dgm:prSet>
      <dgm:spPr/>
    </dgm:pt>
    <dgm:pt modelId="{2E68F80A-FC57-48D2-AB93-1824A3BFF56C}" type="pres">
      <dgm:prSet presAssocID="{789F03E6-D386-41B2-9761-62CD0ABDED28}" presName="Name1" presStyleCnt="0"/>
      <dgm:spPr/>
    </dgm:pt>
    <dgm:pt modelId="{F1612149-33F5-42BA-A455-487E7D5C7236}" type="pres">
      <dgm:prSet presAssocID="{789F03E6-D386-41B2-9761-62CD0ABDED28}" presName="cycle" presStyleCnt="0"/>
      <dgm:spPr/>
    </dgm:pt>
    <dgm:pt modelId="{CE71D41E-6930-44B3-A20D-640D41E6F2EE}" type="pres">
      <dgm:prSet presAssocID="{789F03E6-D386-41B2-9761-62CD0ABDED28}" presName="srcNode" presStyleLbl="node1" presStyleIdx="0" presStyleCnt="3"/>
      <dgm:spPr/>
    </dgm:pt>
    <dgm:pt modelId="{B6686DEB-F0E1-4B52-8BB0-DDAF138249BA}" type="pres">
      <dgm:prSet presAssocID="{789F03E6-D386-41B2-9761-62CD0ABDED28}" presName="conn" presStyleLbl="parChTrans1D2" presStyleIdx="0" presStyleCnt="1"/>
      <dgm:spPr/>
    </dgm:pt>
    <dgm:pt modelId="{1581EF92-4A95-4EB1-869A-1A7877CA61AC}" type="pres">
      <dgm:prSet presAssocID="{789F03E6-D386-41B2-9761-62CD0ABDED28}" presName="extraNode" presStyleLbl="node1" presStyleIdx="0" presStyleCnt="3"/>
      <dgm:spPr/>
    </dgm:pt>
    <dgm:pt modelId="{E46DC6D8-657B-4A9A-9264-7BD3B45D57CE}" type="pres">
      <dgm:prSet presAssocID="{789F03E6-D386-41B2-9761-62CD0ABDED28}" presName="dstNode" presStyleLbl="node1" presStyleIdx="0" presStyleCnt="3"/>
      <dgm:spPr/>
    </dgm:pt>
    <dgm:pt modelId="{3B94E630-C6B6-4B11-8617-72C210D0B751}" type="pres">
      <dgm:prSet presAssocID="{D5000099-C364-4E7D-9FFA-7E30A52154DF}" presName="text_1" presStyleLbl="node1" presStyleIdx="0" presStyleCnt="3">
        <dgm:presLayoutVars>
          <dgm:bulletEnabled val="1"/>
        </dgm:presLayoutVars>
      </dgm:prSet>
      <dgm:spPr/>
    </dgm:pt>
    <dgm:pt modelId="{A1657E01-9B2D-4417-8D1E-359A49026E5D}" type="pres">
      <dgm:prSet presAssocID="{D5000099-C364-4E7D-9FFA-7E30A52154DF}" presName="accent_1" presStyleCnt="0"/>
      <dgm:spPr/>
    </dgm:pt>
    <dgm:pt modelId="{7DC85E32-2317-4A35-AF34-31834EF5E5C7}" type="pres">
      <dgm:prSet presAssocID="{D5000099-C364-4E7D-9FFA-7E30A52154DF}" presName="accentRepeatNode" presStyleLbl="solidFgAcc1" presStyleIdx="0" presStyleCnt="3"/>
      <dgm:spPr/>
    </dgm:pt>
    <dgm:pt modelId="{315A7F50-AD7B-4133-B327-50852BB95FBC}" type="pres">
      <dgm:prSet presAssocID="{D7E275C8-612F-47F4-BD64-2C4DE15E3DD7}" presName="text_2" presStyleLbl="node1" presStyleIdx="1" presStyleCnt="3">
        <dgm:presLayoutVars>
          <dgm:bulletEnabled val="1"/>
        </dgm:presLayoutVars>
      </dgm:prSet>
      <dgm:spPr/>
    </dgm:pt>
    <dgm:pt modelId="{31D8248F-4DFF-4763-87B2-8353E0E53816}" type="pres">
      <dgm:prSet presAssocID="{D7E275C8-612F-47F4-BD64-2C4DE15E3DD7}" presName="accent_2" presStyleCnt="0"/>
      <dgm:spPr/>
    </dgm:pt>
    <dgm:pt modelId="{B4462483-3346-4DD8-9F48-D650404D6A62}" type="pres">
      <dgm:prSet presAssocID="{D7E275C8-612F-47F4-BD64-2C4DE15E3DD7}" presName="accentRepeatNode" presStyleLbl="solidFgAcc1" presStyleIdx="1" presStyleCnt="3"/>
      <dgm:spPr/>
    </dgm:pt>
    <dgm:pt modelId="{74F5FD3F-CFC9-463F-A084-38BC5A329535}" type="pres">
      <dgm:prSet presAssocID="{90900C19-5421-4C46-945B-CB4B4A8A222E}" presName="text_3" presStyleLbl="node1" presStyleIdx="2" presStyleCnt="3">
        <dgm:presLayoutVars>
          <dgm:bulletEnabled val="1"/>
        </dgm:presLayoutVars>
      </dgm:prSet>
      <dgm:spPr/>
    </dgm:pt>
    <dgm:pt modelId="{EA359938-2872-46B3-A03C-6CD0353E82EA}" type="pres">
      <dgm:prSet presAssocID="{90900C19-5421-4C46-945B-CB4B4A8A222E}" presName="accent_3" presStyleCnt="0"/>
      <dgm:spPr/>
    </dgm:pt>
    <dgm:pt modelId="{2906ED89-D760-4D93-89EC-84A1BA5BA6D3}" type="pres">
      <dgm:prSet presAssocID="{90900C19-5421-4C46-945B-CB4B4A8A222E}" presName="accentRepeatNode" presStyleLbl="solidFgAcc1" presStyleIdx="2" presStyleCnt="3"/>
      <dgm:spPr/>
    </dgm:pt>
  </dgm:ptLst>
  <dgm:cxnLst>
    <dgm:cxn modelId="{0F5A5A0A-0B47-4767-BC43-8F2639194572}" srcId="{789F03E6-D386-41B2-9761-62CD0ABDED28}" destId="{D5000099-C364-4E7D-9FFA-7E30A52154DF}" srcOrd="0" destOrd="0" parTransId="{21D53A45-6C22-4301-964F-F4A64498028B}" sibTransId="{41E03C5A-8507-4FCD-AEAE-3F4FC491976B}"/>
    <dgm:cxn modelId="{0B07C036-6D3A-4367-B7C1-C74BF46A1948}" type="presOf" srcId="{D7E275C8-612F-47F4-BD64-2C4DE15E3DD7}" destId="{315A7F50-AD7B-4133-B327-50852BB95FBC}" srcOrd="0" destOrd="0" presId="urn:microsoft.com/office/officeart/2008/layout/VerticalCurvedList"/>
    <dgm:cxn modelId="{1DFA546D-7048-4D8D-9981-118782786159}" type="presOf" srcId="{90900C19-5421-4C46-945B-CB4B4A8A222E}" destId="{74F5FD3F-CFC9-463F-A084-38BC5A329535}" srcOrd="0" destOrd="0" presId="urn:microsoft.com/office/officeart/2008/layout/VerticalCurvedList"/>
    <dgm:cxn modelId="{9564856F-92AD-44E5-9E18-E60B5F358183}" srcId="{789F03E6-D386-41B2-9761-62CD0ABDED28}" destId="{D7E275C8-612F-47F4-BD64-2C4DE15E3DD7}" srcOrd="1" destOrd="0" parTransId="{3B2991AD-D888-41EF-ABAC-C75437A44778}" sibTransId="{C5BC1A6C-A755-43FB-89AA-7F888331541F}"/>
    <dgm:cxn modelId="{6126A558-735E-42F3-BB7A-9254AF1BBC55}" type="presOf" srcId="{41E03C5A-8507-4FCD-AEAE-3F4FC491976B}" destId="{B6686DEB-F0E1-4B52-8BB0-DDAF138249BA}" srcOrd="0" destOrd="0" presId="urn:microsoft.com/office/officeart/2008/layout/VerticalCurvedList"/>
    <dgm:cxn modelId="{BEDDFD92-DFD6-4F90-882F-BF4DCED4382C}" type="presOf" srcId="{789F03E6-D386-41B2-9761-62CD0ABDED28}" destId="{F4B98B9A-E66C-4D3E-9F2A-3B9270CA16B8}" srcOrd="0" destOrd="0" presId="urn:microsoft.com/office/officeart/2008/layout/VerticalCurvedList"/>
    <dgm:cxn modelId="{1D63D9DB-64C0-4BF5-A30A-8EC81F017B03}" type="presOf" srcId="{D5000099-C364-4E7D-9FFA-7E30A52154DF}" destId="{3B94E630-C6B6-4B11-8617-72C210D0B751}" srcOrd="0" destOrd="0" presId="urn:microsoft.com/office/officeart/2008/layout/VerticalCurvedList"/>
    <dgm:cxn modelId="{665F80F8-6182-49BC-A764-1F692EA2BF56}" srcId="{789F03E6-D386-41B2-9761-62CD0ABDED28}" destId="{90900C19-5421-4C46-945B-CB4B4A8A222E}" srcOrd="2" destOrd="0" parTransId="{DC6125BA-116D-43CF-8C5E-AAFD5CF1F55D}" sibTransId="{A350BC59-1ECE-4F19-8264-D79454548C95}"/>
    <dgm:cxn modelId="{C0E5B237-7DC8-428C-B0F0-F32D53D472EB}" type="presParOf" srcId="{F4B98B9A-E66C-4D3E-9F2A-3B9270CA16B8}" destId="{2E68F80A-FC57-48D2-AB93-1824A3BFF56C}" srcOrd="0" destOrd="0" presId="urn:microsoft.com/office/officeart/2008/layout/VerticalCurvedList"/>
    <dgm:cxn modelId="{33830D64-08E7-435B-AB40-D65F9A46A786}" type="presParOf" srcId="{2E68F80A-FC57-48D2-AB93-1824A3BFF56C}" destId="{F1612149-33F5-42BA-A455-487E7D5C7236}" srcOrd="0" destOrd="0" presId="urn:microsoft.com/office/officeart/2008/layout/VerticalCurvedList"/>
    <dgm:cxn modelId="{21903A03-50EC-47B5-B4DD-386CD1EB9604}" type="presParOf" srcId="{F1612149-33F5-42BA-A455-487E7D5C7236}" destId="{CE71D41E-6930-44B3-A20D-640D41E6F2EE}" srcOrd="0" destOrd="0" presId="urn:microsoft.com/office/officeart/2008/layout/VerticalCurvedList"/>
    <dgm:cxn modelId="{2CA2DEE7-0AE6-4D23-96BD-589F9A6ED25E}" type="presParOf" srcId="{F1612149-33F5-42BA-A455-487E7D5C7236}" destId="{B6686DEB-F0E1-4B52-8BB0-DDAF138249BA}" srcOrd="1" destOrd="0" presId="urn:microsoft.com/office/officeart/2008/layout/VerticalCurvedList"/>
    <dgm:cxn modelId="{43E3E176-33C1-4F7D-AFDE-F11E0216E740}" type="presParOf" srcId="{F1612149-33F5-42BA-A455-487E7D5C7236}" destId="{1581EF92-4A95-4EB1-869A-1A7877CA61AC}" srcOrd="2" destOrd="0" presId="urn:microsoft.com/office/officeart/2008/layout/VerticalCurvedList"/>
    <dgm:cxn modelId="{51195B40-BD9A-406C-BA1B-02B162B3169C}" type="presParOf" srcId="{F1612149-33F5-42BA-A455-487E7D5C7236}" destId="{E46DC6D8-657B-4A9A-9264-7BD3B45D57CE}" srcOrd="3" destOrd="0" presId="urn:microsoft.com/office/officeart/2008/layout/VerticalCurvedList"/>
    <dgm:cxn modelId="{1F333442-3AE1-4A54-BAA6-684CDF8450D9}" type="presParOf" srcId="{2E68F80A-FC57-48D2-AB93-1824A3BFF56C}" destId="{3B94E630-C6B6-4B11-8617-72C210D0B751}" srcOrd="1" destOrd="0" presId="urn:microsoft.com/office/officeart/2008/layout/VerticalCurvedList"/>
    <dgm:cxn modelId="{7463D843-FBA8-49D3-A323-3BBDF494A019}" type="presParOf" srcId="{2E68F80A-FC57-48D2-AB93-1824A3BFF56C}" destId="{A1657E01-9B2D-4417-8D1E-359A49026E5D}" srcOrd="2" destOrd="0" presId="urn:microsoft.com/office/officeart/2008/layout/VerticalCurvedList"/>
    <dgm:cxn modelId="{B5F8197F-E882-4618-B1EB-C39FDAD578A5}" type="presParOf" srcId="{A1657E01-9B2D-4417-8D1E-359A49026E5D}" destId="{7DC85E32-2317-4A35-AF34-31834EF5E5C7}" srcOrd="0" destOrd="0" presId="urn:microsoft.com/office/officeart/2008/layout/VerticalCurvedList"/>
    <dgm:cxn modelId="{F4255534-701C-490E-B65F-865103DE6F4E}" type="presParOf" srcId="{2E68F80A-FC57-48D2-AB93-1824A3BFF56C}" destId="{315A7F50-AD7B-4133-B327-50852BB95FBC}" srcOrd="3" destOrd="0" presId="urn:microsoft.com/office/officeart/2008/layout/VerticalCurvedList"/>
    <dgm:cxn modelId="{839A343D-F651-4A73-8C54-9DBB2E3A0F67}" type="presParOf" srcId="{2E68F80A-FC57-48D2-AB93-1824A3BFF56C}" destId="{31D8248F-4DFF-4763-87B2-8353E0E53816}" srcOrd="4" destOrd="0" presId="urn:microsoft.com/office/officeart/2008/layout/VerticalCurvedList"/>
    <dgm:cxn modelId="{ECF9E54A-C85E-4E9B-8C63-87C23FB6E4EB}" type="presParOf" srcId="{31D8248F-4DFF-4763-87B2-8353E0E53816}" destId="{B4462483-3346-4DD8-9F48-D650404D6A62}" srcOrd="0" destOrd="0" presId="urn:microsoft.com/office/officeart/2008/layout/VerticalCurvedList"/>
    <dgm:cxn modelId="{8B6A02CD-7607-4913-B5B7-BA6EC3077D0A}" type="presParOf" srcId="{2E68F80A-FC57-48D2-AB93-1824A3BFF56C}" destId="{74F5FD3F-CFC9-463F-A084-38BC5A329535}" srcOrd="5" destOrd="0" presId="urn:microsoft.com/office/officeart/2008/layout/VerticalCurvedList"/>
    <dgm:cxn modelId="{7BBD8B4E-98AF-45DF-9C87-2E9861F7E359}" type="presParOf" srcId="{2E68F80A-FC57-48D2-AB93-1824A3BFF56C}" destId="{EA359938-2872-46B3-A03C-6CD0353E82EA}" srcOrd="6" destOrd="0" presId="urn:microsoft.com/office/officeart/2008/layout/VerticalCurvedList"/>
    <dgm:cxn modelId="{93E28A6F-252B-4A3B-828F-E789359E5F42}" type="presParOf" srcId="{EA359938-2872-46B3-A03C-6CD0353E82EA}" destId="{2906ED89-D760-4D93-89EC-84A1BA5BA6D3}" srcOrd="0" destOrd="0" presId="urn:microsoft.com/office/officeart/2008/layout/VerticalCurvedLis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5BE97-BCED-4B66-9C12-3D77C41E9FDB}">
      <dsp:nvSpPr>
        <dsp:cNvPr id="0" name=""/>
        <dsp:cNvSpPr/>
      </dsp:nvSpPr>
      <dsp:spPr>
        <a:xfrm>
          <a:off x="1423828" y="689"/>
          <a:ext cx="752343" cy="752343"/>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Lack of awareness</a:t>
          </a:r>
          <a:endParaRPr lang="en-IN" sz="1200" kern="1200" dirty="0"/>
        </a:p>
      </dsp:txBody>
      <dsp:txXfrm>
        <a:off x="1534006" y="110867"/>
        <a:ext cx="531987" cy="531987"/>
      </dsp:txXfrm>
    </dsp:sp>
    <dsp:sp modelId="{D4BA8E1A-A125-49EA-AA75-D201C2C696D0}">
      <dsp:nvSpPr>
        <dsp:cNvPr id="0" name=""/>
        <dsp:cNvSpPr/>
      </dsp:nvSpPr>
      <dsp:spPr>
        <a:xfrm rot="2160000">
          <a:off x="2152333" y="578448"/>
          <a:ext cx="199742" cy="25391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158055" y="611620"/>
        <a:ext cx="139819" cy="152350"/>
      </dsp:txXfrm>
    </dsp:sp>
    <dsp:sp modelId="{C11684D3-850F-4176-9D93-18D4A411666F}">
      <dsp:nvSpPr>
        <dsp:cNvPr id="0" name=""/>
        <dsp:cNvSpPr/>
      </dsp:nvSpPr>
      <dsp:spPr>
        <a:xfrm>
          <a:off x="2337384" y="664426"/>
          <a:ext cx="752343" cy="752343"/>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Lack of availability</a:t>
          </a:r>
          <a:endParaRPr lang="en-IN" sz="1200" kern="1200" dirty="0"/>
        </a:p>
      </dsp:txBody>
      <dsp:txXfrm>
        <a:off x="2447562" y="774604"/>
        <a:ext cx="531987" cy="531987"/>
      </dsp:txXfrm>
    </dsp:sp>
    <dsp:sp modelId="{AED8B04B-C97C-4741-B31A-3C1F2AF96678}">
      <dsp:nvSpPr>
        <dsp:cNvPr id="0" name=""/>
        <dsp:cNvSpPr/>
      </dsp:nvSpPr>
      <dsp:spPr>
        <a:xfrm rot="6480000">
          <a:off x="2440957" y="1445238"/>
          <a:ext cx="199742" cy="25391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10800000">
        <a:off x="2480177" y="1467526"/>
        <a:ext cx="139819" cy="152350"/>
      </dsp:txXfrm>
    </dsp:sp>
    <dsp:sp modelId="{DB739BF8-DBFF-4EB7-9E3A-3601C42EF0C1}">
      <dsp:nvSpPr>
        <dsp:cNvPr id="0" name=""/>
        <dsp:cNvSpPr/>
      </dsp:nvSpPr>
      <dsp:spPr>
        <a:xfrm>
          <a:off x="1988436" y="1738375"/>
          <a:ext cx="752343" cy="752343"/>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Lack of accountability</a:t>
          </a:r>
          <a:endParaRPr lang="en-IN" sz="1200" kern="1200" dirty="0"/>
        </a:p>
      </dsp:txBody>
      <dsp:txXfrm>
        <a:off x="2098614" y="1848553"/>
        <a:ext cx="531987" cy="531987"/>
      </dsp:txXfrm>
    </dsp:sp>
    <dsp:sp modelId="{9CBAAAB7-9385-420C-9944-559F4F0CDC83}">
      <dsp:nvSpPr>
        <dsp:cNvPr id="0" name=""/>
        <dsp:cNvSpPr/>
      </dsp:nvSpPr>
      <dsp:spPr>
        <a:xfrm rot="10800000">
          <a:off x="1705781" y="1987589"/>
          <a:ext cx="199742" cy="25391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10800000">
        <a:off x="1765704" y="2038372"/>
        <a:ext cx="139819" cy="152350"/>
      </dsp:txXfrm>
    </dsp:sp>
    <dsp:sp modelId="{36AB0B2B-6E8C-4857-A243-74B2FF921993}">
      <dsp:nvSpPr>
        <dsp:cNvPr id="0" name=""/>
        <dsp:cNvSpPr/>
      </dsp:nvSpPr>
      <dsp:spPr>
        <a:xfrm>
          <a:off x="859219" y="1738375"/>
          <a:ext cx="752343" cy="752343"/>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Lack of affordability</a:t>
          </a:r>
          <a:endParaRPr lang="en-IN" sz="1200" kern="1200" dirty="0"/>
        </a:p>
      </dsp:txBody>
      <dsp:txXfrm>
        <a:off x="969397" y="1848553"/>
        <a:ext cx="531987" cy="531987"/>
      </dsp:txXfrm>
    </dsp:sp>
    <dsp:sp modelId="{D4F6A675-0543-408F-A189-1B7224DCD874}">
      <dsp:nvSpPr>
        <dsp:cNvPr id="0" name=""/>
        <dsp:cNvSpPr/>
      </dsp:nvSpPr>
      <dsp:spPr>
        <a:xfrm rot="15120000">
          <a:off x="962793" y="1455991"/>
          <a:ext cx="199742" cy="25391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10800000">
        <a:off x="1002013" y="1535269"/>
        <a:ext cx="139819" cy="152350"/>
      </dsp:txXfrm>
    </dsp:sp>
    <dsp:sp modelId="{70494479-24BE-4160-B840-060B50A025D6}">
      <dsp:nvSpPr>
        <dsp:cNvPr id="0" name=""/>
        <dsp:cNvSpPr/>
      </dsp:nvSpPr>
      <dsp:spPr>
        <a:xfrm>
          <a:off x="510272" y="664426"/>
          <a:ext cx="752343" cy="752343"/>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Lack of access</a:t>
          </a:r>
          <a:endParaRPr lang="en-IN" sz="1200" kern="1200" dirty="0"/>
        </a:p>
      </dsp:txBody>
      <dsp:txXfrm>
        <a:off x="620450" y="774604"/>
        <a:ext cx="531987" cy="531987"/>
      </dsp:txXfrm>
    </dsp:sp>
    <dsp:sp modelId="{C5DE15AD-27C2-4442-9C0D-AB209E5FEB6A}">
      <dsp:nvSpPr>
        <dsp:cNvPr id="0" name=""/>
        <dsp:cNvSpPr/>
      </dsp:nvSpPr>
      <dsp:spPr>
        <a:xfrm rot="19440000">
          <a:off x="1238777" y="585094"/>
          <a:ext cx="199742" cy="253916"/>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1244499" y="653488"/>
        <a:ext cx="139819" cy="152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299CC-F625-4498-9D05-FE57EFB12132}">
      <dsp:nvSpPr>
        <dsp:cNvPr id="0" name=""/>
        <dsp:cNvSpPr/>
      </dsp:nvSpPr>
      <dsp:spPr>
        <a:xfrm>
          <a:off x="187503" y="6886"/>
          <a:ext cx="876780" cy="60410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7475BA-73E6-4C88-9AC9-A996F35F3A11}">
      <dsp:nvSpPr>
        <dsp:cNvPr id="0" name=""/>
        <dsp:cNvSpPr/>
      </dsp:nvSpPr>
      <dsp:spPr>
        <a:xfrm>
          <a:off x="187503" y="610988"/>
          <a:ext cx="876780" cy="32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kern="1200" dirty="0"/>
            <a:t>Hospital/ Physician</a:t>
          </a:r>
          <a:endParaRPr lang="en-IN" sz="1100" kern="1200" dirty="0"/>
        </a:p>
      </dsp:txBody>
      <dsp:txXfrm>
        <a:off x="187503" y="610988"/>
        <a:ext cx="876780" cy="325285"/>
      </dsp:txXfrm>
    </dsp:sp>
    <dsp:sp modelId="{75EFC21E-723B-49C9-B5E7-C39BAC73E103}">
      <dsp:nvSpPr>
        <dsp:cNvPr id="0" name=""/>
        <dsp:cNvSpPr/>
      </dsp:nvSpPr>
      <dsp:spPr>
        <a:xfrm>
          <a:off x="1270433" y="42981"/>
          <a:ext cx="876780" cy="604101"/>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7E9D10-7ED0-4D16-BEE5-11AC920DF3AE}">
      <dsp:nvSpPr>
        <dsp:cNvPr id="0" name=""/>
        <dsp:cNvSpPr/>
      </dsp:nvSpPr>
      <dsp:spPr>
        <a:xfrm>
          <a:off x="1151998" y="610988"/>
          <a:ext cx="876780" cy="32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kern="1200" dirty="0"/>
            <a:t>Patients</a:t>
          </a:r>
          <a:endParaRPr lang="en-IN" sz="1100" kern="1200" dirty="0"/>
        </a:p>
      </dsp:txBody>
      <dsp:txXfrm>
        <a:off x="1151998" y="610988"/>
        <a:ext cx="876780" cy="325285"/>
      </dsp:txXfrm>
    </dsp:sp>
    <dsp:sp modelId="{E57E9D12-C87B-4138-8F7C-7EF0D5AB5870}">
      <dsp:nvSpPr>
        <dsp:cNvPr id="0" name=""/>
        <dsp:cNvSpPr/>
      </dsp:nvSpPr>
      <dsp:spPr>
        <a:xfrm>
          <a:off x="2530666" y="3549"/>
          <a:ext cx="876780" cy="60410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0" b="-50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C55ED8-85D2-47AF-B94C-7E2AFC20362B}">
      <dsp:nvSpPr>
        <dsp:cNvPr id="0" name=""/>
        <dsp:cNvSpPr/>
      </dsp:nvSpPr>
      <dsp:spPr>
        <a:xfrm>
          <a:off x="2116493" y="592022"/>
          <a:ext cx="1296003" cy="3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kern="1200" dirty="0"/>
            <a:t>Pharmaceutical Companies</a:t>
          </a:r>
          <a:endParaRPr lang="en-IN" sz="1100" kern="1200" dirty="0"/>
        </a:p>
      </dsp:txBody>
      <dsp:txXfrm>
        <a:off x="2116493" y="592022"/>
        <a:ext cx="1296003" cy="350573"/>
      </dsp:txXfrm>
    </dsp:sp>
    <dsp:sp modelId="{6F16E21A-A215-47D3-95C0-54A5539A7437}">
      <dsp:nvSpPr>
        <dsp:cNvPr id="0" name=""/>
        <dsp:cNvSpPr/>
      </dsp:nvSpPr>
      <dsp:spPr>
        <a:xfrm>
          <a:off x="988982" y="1030273"/>
          <a:ext cx="1622034" cy="604101"/>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0" b="-40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4AB16B-748B-415F-9FB0-6042D87D6D18}">
      <dsp:nvSpPr>
        <dsp:cNvPr id="0" name=""/>
        <dsp:cNvSpPr/>
      </dsp:nvSpPr>
      <dsp:spPr>
        <a:xfrm>
          <a:off x="1361609" y="1634374"/>
          <a:ext cx="876780" cy="32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kern="1200" dirty="0"/>
            <a:t>Insurance Companies</a:t>
          </a:r>
          <a:endParaRPr lang="en-IN" sz="1100" kern="1200" dirty="0"/>
        </a:p>
      </dsp:txBody>
      <dsp:txXfrm>
        <a:off x="1361609" y="1634374"/>
        <a:ext cx="876780" cy="325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C3175-5104-476E-A031-A130C638C4F0}">
      <dsp:nvSpPr>
        <dsp:cNvPr id="0" name=""/>
        <dsp:cNvSpPr/>
      </dsp:nvSpPr>
      <dsp:spPr>
        <a:xfrm>
          <a:off x="53524" y="4590"/>
          <a:ext cx="1368689" cy="1785808"/>
        </a:xfrm>
        <a:prstGeom prst="roundRect">
          <a:avLst>
            <a:gd name="adj" fmla="val 10000"/>
          </a:avLst>
        </a:prstGeom>
        <a:solidFill>
          <a:schemeClr val="accent4">
            <a:lumMod val="20000"/>
            <a:lumOff val="80000"/>
            <a:alpha val="9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l" defTabSz="488950">
            <a:lnSpc>
              <a:spcPct val="90000"/>
            </a:lnSpc>
            <a:spcBef>
              <a:spcPct val="0"/>
            </a:spcBef>
            <a:spcAft>
              <a:spcPct val="35000"/>
            </a:spcAft>
            <a:buNone/>
          </a:pPr>
          <a:r>
            <a:rPr lang="en-US" sz="1100" b="0" i="0" u="none" kern="1200" dirty="0">
              <a:solidFill>
                <a:schemeClr val="bg1"/>
              </a:solidFill>
            </a:rPr>
            <a:t>Our mission is to form a co-operative society (SWASTHYA) by bringing together small scale Hospitals and few private Hospitals/healthcare organizations which work on scalable model.</a:t>
          </a:r>
          <a:endParaRPr lang="en-IN" sz="1100" kern="1200" dirty="0">
            <a:solidFill>
              <a:schemeClr val="bg1"/>
            </a:solidFill>
          </a:endParaRPr>
        </a:p>
      </dsp:txBody>
      <dsp:txXfrm>
        <a:off x="93612" y="44678"/>
        <a:ext cx="1288513" cy="1705632"/>
      </dsp:txXfrm>
    </dsp:sp>
    <dsp:sp modelId="{F529C1BC-9E5A-49F6-8B77-26F2FBAA2A6D}">
      <dsp:nvSpPr>
        <dsp:cNvPr id="0" name=""/>
        <dsp:cNvSpPr/>
      </dsp:nvSpPr>
      <dsp:spPr>
        <a:xfrm>
          <a:off x="144673" y="1790399"/>
          <a:ext cx="91440" cy="982340"/>
        </a:xfrm>
        <a:custGeom>
          <a:avLst/>
          <a:gdLst/>
          <a:ahLst/>
          <a:cxnLst/>
          <a:rect l="0" t="0" r="0" b="0"/>
          <a:pathLst>
            <a:path>
              <a:moveTo>
                <a:pt x="45720" y="0"/>
              </a:moveTo>
              <a:lnTo>
                <a:pt x="45720" y="982340"/>
              </a:lnTo>
              <a:lnTo>
                <a:pt x="63533" y="982340"/>
              </a:lnTo>
            </a:path>
          </a:pathLst>
        </a:custGeom>
        <a:noFill/>
        <a:ln w="12700" cap="flat" cmpd="sng" algn="ctr">
          <a:solidFill>
            <a:schemeClr val="accent2">
              <a:tint val="9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2D3F158-780E-4792-BD5D-647BF17093B0}">
      <dsp:nvSpPr>
        <dsp:cNvPr id="0" name=""/>
        <dsp:cNvSpPr/>
      </dsp:nvSpPr>
      <dsp:spPr>
        <a:xfrm>
          <a:off x="208207" y="1870800"/>
          <a:ext cx="1663743" cy="1803878"/>
        </a:xfrm>
        <a:prstGeom prst="roundRect">
          <a:avLst>
            <a:gd name="adj" fmla="val 10000"/>
          </a:avLst>
        </a:prstGeom>
        <a:solidFill>
          <a:schemeClr val="accent2">
            <a:lumMod val="60000"/>
            <a:lumOff val="40000"/>
            <a:alpha val="9000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l" defTabSz="488950">
            <a:lnSpc>
              <a:spcPct val="90000"/>
            </a:lnSpc>
            <a:spcBef>
              <a:spcPct val="0"/>
            </a:spcBef>
            <a:spcAft>
              <a:spcPct val="35000"/>
            </a:spcAft>
            <a:buFont typeface="+mj-lt"/>
            <a:buNone/>
          </a:pPr>
          <a:r>
            <a:rPr lang="en-US" sz="1100" kern="1200" dirty="0"/>
            <a:t>To target on mega industries which focus on volume and scalable model (e.g. Tata Memorial) to partner with us which would strengthen people’s belief in our partner small scale hospitals.</a:t>
          </a:r>
          <a:endParaRPr lang="en-IN" sz="1100" kern="1200" dirty="0"/>
        </a:p>
      </dsp:txBody>
      <dsp:txXfrm>
        <a:off x="256936" y="1919529"/>
        <a:ext cx="1566285" cy="1706420"/>
      </dsp:txXfrm>
    </dsp:sp>
    <dsp:sp modelId="{5557BD36-DEAA-43EB-A910-FD2E0BA05F66}">
      <dsp:nvSpPr>
        <dsp:cNvPr id="0" name=""/>
        <dsp:cNvSpPr/>
      </dsp:nvSpPr>
      <dsp:spPr>
        <a:xfrm>
          <a:off x="144673" y="1790399"/>
          <a:ext cx="91440" cy="2734115"/>
        </a:xfrm>
        <a:custGeom>
          <a:avLst/>
          <a:gdLst/>
          <a:ahLst/>
          <a:cxnLst/>
          <a:rect l="0" t="0" r="0" b="0"/>
          <a:pathLst>
            <a:path>
              <a:moveTo>
                <a:pt x="45720" y="0"/>
              </a:moveTo>
              <a:lnTo>
                <a:pt x="45720" y="2734115"/>
              </a:lnTo>
              <a:lnTo>
                <a:pt x="69796" y="2734115"/>
              </a:lnTo>
            </a:path>
          </a:pathLst>
        </a:custGeom>
        <a:noFill/>
        <a:ln w="12700" cap="flat" cmpd="sng" algn="ctr">
          <a:solidFill>
            <a:schemeClr val="accent2">
              <a:tint val="9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A576E1F-2EDA-452D-B673-76AA64C30E12}">
      <dsp:nvSpPr>
        <dsp:cNvPr id="0" name=""/>
        <dsp:cNvSpPr/>
      </dsp:nvSpPr>
      <dsp:spPr>
        <a:xfrm>
          <a:off x="214469" y="3828765"/>
          <a:ext cx="1363665" cy="1391498"/>
        </a:xfrm>
        <a:prstGeom prst="roundRect">
          <a:avLst>
            <a:gd name="adj" fmla="val 10000"/>
          </a:avLst>
        </a:prstGeom>
        <a:solidFill>
          <a:schemeClr val="accent5">
            <a:lumMod val="60000"/>
            <a:lumOff val="40000"/>
            <a:alpha val="90000"/>
          </a:schemeClr>
        </a:solidFill>
        <a:ln w="6350" cap="flat" cmpd="sng" algn="ctr">
          <a:solidFill>
            <a:schemeClr val="accent2">
              <a:alpha val="90000"/>
              <a:hueOff val="0"/>
              <a:satOff val="0"/>
              <a:lumOff val="0"/>
              <a:alphaOff val="-13333"/>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mj-lt"/>
            <a:buNone/>
          </a:pPr>
          <a:r>
            <a:rPr lang="en-US" sz="1100" kern="1200" dirty="0"/>
            <a:t>Prime focus is to expand the market by above mentioned methods by maintaining a proper balance in stakeholder ecosystem.</a:t>
          </a:r>
          <a:endParaRPr lang="en-IN" sz="1100" kern="1200" dirty="0"/>
        </a:p>
      </dsp:txBody>
      <dsp:txXfrm>
        <a:off x="254409" y="3868705"/>
        <a:ext cx="1283785" cy="1311618"/>
      </dsp:txXfrm>
    </dsp:sp>
    <dsp:sp modelId="{7385067D-88C8-432A-AA62-3F8261F20884}">
      <dsp:nvSpPr>
        <dsp:cNvPr id="0" name=""/>
        <dsp:cNvSpPr/>
      </dsp:nvSpPr>
      <dsp:spPr>
        <a:xfrm>
          <a:off x="1814292" y="0"/>
          <a:ext cx="1316590" cy="1738881"/>
        </a:xfrm>
        <a:prstGeom prst="roundRect">
          <a:avLst>
            <a:gd name="adj" fmla="val 10000"/>
          </a:avLst>
        </a:prstGeom>
        <a:solidFill>
          <a:schemeClr val="accent4">
            <a:lumMod val="20000"/>
            <a:lumOff val="8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l" defTabSz="488950">
            <a:lnSpc>
              <a:spcPct val="90000"/>
            </a:lnSpc>
            <a:spcBef>
              <a:spcPct val="0"/>
            </a:spcBef>
            <a:spcAft>
              <a:spcPct val="35000"/>
            </a:spcAft>
            <a:buNone/>
          </a:pPr>
          <a:r>
            <a:rPr lang="en-US" sz="1100" b="0" i="0" u="none" kern="1200" dirty="0">
              <a:solidFill>
                <a:schemeClr val="bg1"/>
              </a:solidFill>
            </a:rPr>
            <a:t>The technological approach to deal with contamination and avoid overcrowding in hospital premise will attract people who earlier doubt medical facilities of small scale rural based hospitals.</a:t>
          </a:r>
          <a:endParaRPr lang="en-IN" sz="1100" kern="1200" dirty="0">
            <a:solidFill>
              <a:schemeClr val="bg1"/>
            </a:solidFill>
          </a:endParaRPr>
        </a:p>
      </dsp:txBody>
      <dsp:txXfrm>
        <a:off x="1852854" y="38562"/>
        <a:ext cx="1239466" cy="1661757"/>
      </dsp:txXfrm>
    </dsp:sp>
    <dsp:sp modelId="{E50A8989-A1A1-4536-84C4-D4279F4883E1}">
      <dsp:nvSpPr>
        <dsp:cNvPr id="0" name=""/>
        <dsp:cNvSpPr/>
      </dsp:nvSpPr>
      <dsp:spPr>
        <a:xfrm>
          <a:off x="1945951" y="1738881"/>
          <a:ext cx="248440" cy="1117748"/>
        </a:xfrm>
        <a:custGeom>
          <a:avLst/>
          <a:gdLst/>
          <a:ahLst/>
          <a:cxnLst/>
          <a:rect l="0" t="0" r="0" b="0"/>
          <a:pathLst>
            <a:path>
              <a:moveTo>
                <a:pt x="0" y="0"/>
              </a:moveTo>
              <a:lnTo>
                <a:pt x="0" y="1117748"/>
              </a:lnTo>
              <a:lnTo>
                <a:pt x="248440" y="1117748"/>
              </a:lnTo>
            </a:path>
          </a:pathLst>
        </a:custGeom>
        <a:noFill/>
        <a:ln w="12700" cap="flat" cmpd="sng" algn="ctr">
          <a:solidFill>
            <a:schemeClr val="accent2">
              <a:tint val="9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537A047-A6B6-406B-98A3-0FA1C675DB29}">
      <dsp:nvSpPr>
        <dsp:cNvPr id="0" name=""/>
        <dsp:cNvSpPr/>
      </dsp:nvSpPr>
      <dsp:spPr>
        <a:xfrm>
          <a:off x="2194391" y="1817715"/>
          <a:ext cx="1372277" cy="2077830"/>
        </a:xfrm>
        <a:prstGeom prst="roundRect">
          <a:avLst>
            <a:gd name="adj" fmla="val 10000"/>
          </a:avLst>
        </a:prstGeom>
        <a:solidFill>
          <a:schemeClr val="accent2">
            <a:lumMod val="60000"/>
            <a:lumOff val="40000"/>
            <a:alpha val="90000"/>
          </a:schemeClr>
        </a:solidFill>
        <a:ln w="6350" cap="flat" cmpd="sng" algn="ctr">
          <a:solidFill>
            <a:schemeClr val="accent2">
              <a:alpha val="90000"/>
              <a:hueOff val="0"/>
              <a:satOff val="0"/>
              <a:lumOff val="0"/>
              <a:alphaOff val="-26667"/>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u="none" kern="1200" dirty="0"/>
            <a:t>Provide partner hospitals certification upon duly installing and testing of our product. This would give them an identity of ‘SAFE HEALTH CARE SERVICES’ and would act as a magnet for other hospitals to join our society.</a:t>
          </a:r>
          <a:endParaRPr lang="en-IN" sz="1100" kern="1200" dirty="0"/>
        </a:p>
      </dsp:txBody>
      <dsp:txXfrm>
        <a:off x="2234584" y="1857908"/>
        <a:ext cx="1291891" cy="1997444"/>
      </dsp:txXfrm>
    </dsp:sp>
    <dsp:sp modelId="{1090A074-A15A-44F2-9FF8-32B9667556EB}">
      <dsp:nvSpPr>
        <dsp:cNvPr id="0" name=""/>
        <dsp:cNvSpPr/>
      </dsp:nvSpPr>
      <dsp:spPr>
        <a:xfrm>
          <a:off x="1945951" y="1738881"/>
          <a:ext cx="248440" cy="2969983"/>
        </a:xfrm>
        <a:custGeom>
          <a:avLst/>
          <a:gdLst/>
          <a:ahLst/>
          <a:cxnLst/>
          <a:rect l="0" t="0" r="0" b="0"/>
          <a:pathLst>
            <a:path>
              <a:moveTo>
                <a:pt x="0" y="0"/>
              </a:moveTo>
              <a:lnTo>
                <a:pt x="0" y="2969983"/>
              </a:lnTo>
              <a:lnTo>
                <a:pt x="248440" y="2969983"/>
              </a:lnTo>
            </a:path>
          </a:pathLst>
        </a:custGeom>
        <a:noFill/>
        <a:ln w="12700" cap="flat" cmpd="sng" algn="ctr">
          <a:solidFill>
            <a:schemeClr val="accent2">
              <a:tint val="9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3325CF-A8CE-44FE-9D55-DC0B0BB6FEC6}">
      <dsp:nvSpPr>
        <dsp:cNvPr id="0" name=""/>
        <dsp:cNvSpPr/>
      </dsp:nvSpPr>
      <dsp:spPr>
        <a:xfrm>
          <a:off x="2194391" y="4197466"/>
          <a:ext cx="1200649" cy="1022797"/>
        </a:xfrm>
        <a:prstGeom prst="roundRect">
          <a:avLst>
            <a:gd name="adj" fmla="val 10000"/>
          </a:avLst>
        </a:prstGeom>
        <a:solidFill>
          <a:schemeClr val="accent5">
            <a:lumMod val="60000"/>
            <a:lumOff val="40000"/>
            <a:alpha val="9000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As a whole, this society will boost the service sector rural healthcare services.</a:t>
          </a:r>
          <a:endParaRPr lang="en-IN" sz="1100" kern="1200" dirty="0"/>
        </a:p>
      </dsp:txBody>
      <dsp:txXfrm>
        <a:off x="2224348" y="4227423"/>
        <a:ext cx="1140735" cy="9628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86DEB-F0E1-4B52-8BB0-DDAF138249BA}">
      <dsp:nvSpPr>
        <dsp:cNvPr id="0" name=""/>
        <dsp:cNvSpPr/>
      </dsp:nvSpPr>
      <dsp:spPr>
        <a:xfrm>
          <a:off x="-5078640" y="-504770"/>
          <a:ext cx="6048135" cy="6048135"/>
        </a:xfrm>
        <a:prstGeom prst="blockArc">
          <a:avLst>
            <a:gd name="adj1" fmla="val 18900000"/>
            <a:gd name="adj2" fmla="val 2700000"/>
            <a:gd name="adj3" fmla="val 357"/>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B94E630-C6B6-4B11-8617-72C210D0B751}">
      <dsp:nvSpPr>
        <dsp:cNvPr id="0" name=""/>
        <dsp:cNvSpPr/>
      </dsp:nvSpPr>
      <dsp:spPr>
        <a:xfrm>
          <a:off x="623541" y="722471"/>
          <a:ext cx="2908162" cy="898413"/>
        </a:xfrm>
        <a:prstGeom prst="rect">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115"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It will help to win over the fear of people who doubt medical facilities of small scale hospitals, taking advantage of which large hospitals inflate medical treatment costs.</a:t>
          </a:r>
          <a:endParaRPr lang="en-IN" sz="1100" kern="1200" dirty="0"/>
        </a:p>
      </dsp:txBody>
      <dsp:txXfrm>
        <a:off x="623541" y="722471"/>
        <a:ext cx="2908162" cy="898413"/>
      </dsp:txXfrm>
    </dsp:sp>
    <dsp:sp modelId="{7DC85E32-2317-4A35-AF34-31834EF5E5C7}">
      <dsp:nvSpPr>
        <dsp:cNvPr id="0" name=""/>
        <dsp:cNvSpPr/>
      </dsp:nvSpPr>
      <dsp:spPr>
        <a:xfrm>
          <a:off x="62033" y="610169"/>
          <a:ext cx="1123016" cy="112301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15A7F50-AD7B-4133-B327-50852BB95FBC}">
      <dsp:nvSpPr>
        <dsp:cNvPr id="0" name=""/>
        <dsp:cNvSpPr/>
      </dsp:nvSpPr>
      <dsp:spPr>
        <a:xfrm>
          <a:off x="950114" y="2070090"/>
          <a:ext cx="2581589" cy="898413"/>
        </a:xfrm>
        <a:prstGeom prst="rect">
          <a:avLst/>
        </a:prstGeom>
        <a:solidFill>
          <a:schemeClr val="accent5">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115"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The healthcare services gap will reduce and thus a robust system will be build which also insures more job opportunities in rural areas.</a:t>
          </a:r>
          <a:endParaRPr lang="en-IN" sz="1100" kern="1200" dirty="0"/>
        </a:p>
      </dsp:txBody>
      <dsp:txXfrm>
        <a:off x="950114" y="2070090"/>
        <a:ext cx="2581589" cy="898413"/>
      </dsp:txXfrm>
    </dsp:sp>
    <dsp:sp modelId="{B4462483-3346-4DD8-9F48-D650404D6A62}">
      <dsp:nvSpPr>
        <dsp:cNvPr id="0" name=""/>
        <dsp:cNvSpPr/>
      </dsp:nvSpPr>
      <dsp:spPr>
        <a:xfrm>
          <a:off x="388606" y="1957789"/>
          <a:ext cx="1123016" cy="112301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4F5FD3F-CFC9-463F-A084-38BC5A329535}">
      <dsp:nvSpPr>
        <dsp:cNvPr id="0" name=""/>
        <dsp:cNvSpPr/>
      </dsp:nvSpPr>
      <dsp:spPr>
        <a:xfrm>
          <a:off x="623541" y="3417710"/>
          <a:ext cx="2908162" cy="898413"/>
        </a:xfrm>
        <a:prstGeom prst="rect">
          <a:avLst/>
        </a:prstGeom>
        <a:solidFill>
          <a:srgbClr val="000028"/>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13115"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This will also insure to overcome the 5 A’s and as healthcare sector will boost it will also add to the nation’s economy which is also the need of the hour.</a:t>
          </a:r>
          <a:endParaRPr lang="en-IN" sz="1100" kern="1200" dirty="0"/>
        </a:p>
      </dsp:txBody>
      <dsp:txXfrm>
        <a:off x="623541" y="3417710"/>
        <a:ext cx="2908162" cy="898413"/>
      </dsp:txXfrm>
    </dsp:sp>
    <dsp:sp modelId="{2906ED89-D760-4D93-89EC-84A1BA5BA6D3}">
      <dsp:nvSpPr>
        <dsp:cNvPr id="0" name=""/>
        <dsp:cNvSpPr/>
      </dsp:nvSpPr>
      <dsp:spPr>
        <a:xfrm>
          <a:off x="62033" y="3305408"/>
          <a:ext cx="1123016" cy="112301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t>11/19/2020</a:t>
            </a:fld>
            <a:endParaRPr lang="en-US" sz="1050" dirty="0"/>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rPr>
              <a:t>Hand out</a:t>
            </a:r>
            <a:r>
              <a:rPr lang="en-US" sz="1050" dirty="0">
                <a:solidFill>
                  <a:schemeClr val="accent2"/>
                </a:solidFill>
              </a:rPr>
              <a:t> </a:t>
            </a:r>
            <a:fld id="{C92BABF8-1341-4DCB-864A-D83C08BEEAE4}" type="slidenum">
              <a:rPr lang="en-US" sz="1050" smtClean="0"/>
              <a:t>‹#›</a:t>
            </a:fld>
            <a:endParaRPr lang="en-US" sz="1050" dirty="0"/>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lvl1pPr>
          </a:lstStyle>
          <a:p>
            <a:fld id="{76FBC1AF-E4C9-412F-9B6D-66CD520F95DB}" type="datetimeFigureOut">
              <a:rPr lang="en-US" smtClean="0"/>
              <a:pPr/>
              <a:t>11/19/2020</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pPr/>
              <a:t>‹#›</a:t>
            </a:fld>
            <a:endParaRPr lang="en-US" dirty="0"/>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Gradient 90° 48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298325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Gradient 90° 40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973617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icture Gradient 90° 36pt">
    <p:bg>
      <p:bgPr>
        <a:gradFill>
          <a:gsLst>
            <a:gs pos="33000">
              <a:schemeClr val="bg2"/>
            </a:gs>
            <a:gs pos="100000">
              <a:schemeClr val="accent1"/>
            </a:gs>
          </a:gsLst>
          <a:lin ang="0" scaled="0"/>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Subline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708893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icture Gradient Green 48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589911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M3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icture Gradient Green 40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801962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icture Gradient Green 36pt">
    <p:bg>
      <p:bgPr>
        <a:gradFill>
          <a:gsLst>
            <a:gs pos="52000">
              <a:schemeClr val="bg2"/>
            </a:gs>
            <a:gs pos="100000">
              <a:srgbClr val="00AF8E"/>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741647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cture Gradient Blue 48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8356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icture Gradient Blue 40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622225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icture Gradient Blue 36pt">
    <p:bg>
      <p:bgPr>
        <a:gradFill>
          <a:gsLst>
            <a:gs pos="52000">
              <a:schemeClr val="bg2"/>
            </a:gs>
            <a:gs pos="100000">
              <a:schemeClr val="accent4"/>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tx2"/>
          </a:solidFill>
        </p:spPr>
        <p:txBody>
          <a:bodyPr lIns="144000" tIns="108000" rIns="144000" bIns="108000"/>
          <a:lstStyle>
            <a:lvl1pPr marL="0" indent="0">
              <a:buNone/>
              <a:defRPr>
                <a:solidFill>
                  <a:schemeClr val="bg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689486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A picture containing light, star&#10;&#10;Description automatically generated">
            <a:extLst>
              <a:ext uri="{FF2B5EF4-FFF2-40B4-BE49-F238E27FC236}">
                <a16:creationId xmlns:a16="http://schemas.microsoft.com/office/drawing/2014/main" id="{AA220E05-4C1E-4F58-BFC0-57C07A95F7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399" y="1414463"/>
            <a:ext cx="11370437" cy="246221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74400" y="6364800"/>
            <a:ext cx="1512000" cy="240408"/>
          </a:xfrm>
          <a:prstGeom prst="rect">
            <a:avLst/>
          </a:prstGeom>
        </p:spPr>
      </p:pic>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dex / Agenda">
    <p:spTree>
      <p:nvGrpSpPr>
        <p:cNvPr id="1" name=""/>
        <p:cNvGrpSpPr/>
        <p:nvPr/>
      </p:nvGrpSpPr>
      <p:grpSpPr>
        <a:xfrm>
          <a:off x="0" y="0"/>
          <a:ext cx="0" cy="0"/>
          <a:chOff x="0" y="0"/>
          <a:chExt cx="0" cy="0"/>
        </a:xfrm>
      </p:grpSpPr>
      <p:pic>
        <p:nvPicPr>
          <p:cNvPr id="8" name="Cognisphere" descr="A picture containing chart&#10;&#10;Description automatically generated">
            <a:extLst>
              <a:ext uri="{FF2B5EF4-FFF2-40B4-BE49-F238E27FC236}">
                <a16:creationId xmlns:a16="http://schemas.microsoft.com/office/drawing/2014/main" id="{FEC69F24-2876-47B9-A4B6-0ADE800ECDDB}"/>
              </a:ext>
            </a:extLst>
          </p:cNvPr>
          <p:cNvPicPr>
            <a:picLocks noChangeAspect="1"/>
          </p:cNvPicPr>
          <p:nvPr userDrawn="1"/>
        </p:nvPicPr>
        <p:blipFill rotWithShape="1">
          <a:blip r:embed="rId2" cstate="print">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a:xfrm>
            <a:off x="410400" y="478800"/>
            <a:ext cx="5904675" cy="576000"/>
          </a:xfrm>
        </p:spPr>
        <p:txBody>
          <a:bodyPr/>
          <a:lstStyle/>
          <a:p>
            <a:r>
              <a:rPr lang="en-US"/>
              <a:t>Click to edit Master title style</a:t>
            </a:r>
            <a:endParaRPr lang="en-US" dirty="0"/>
          </a:p>
        </p:txBody>
      </p:sp>
      <p:sp>
        <p:nvSpPr>
          <p:cNvPr id="4" name="Copy">
            <a:extLst>
              <a:ext uri="{FF2B5EF4-FFF2-40B4-BE49-F238E27FC236}">
                <a16:creationId xmlns:a16="http://schemas.microsoft.com/office/drawing/2014/main" id="{0E701EC8-7FC1-42BE-915D-048C74A40E0C}"/>
              </a:ext>
            </a:extLst>
          </p:cNvPr>
          <p:cNvSpPr>
            <a:spLocks noGrp="1"/>
          </p:cNvSpPr>
          <p:nvPr>
            <p:ph type="body" sz="quarter" idx="12"/>
          </p:nvPr>
        </p:nvSpPr>
        <p:spPr>
          <a:xfrm>
            <a:off x="411163" y="1414463"/>
            <a:ext cx="5903912" cy="4751387"/>
          </a:xfrm>
        </p:spPr>
        <p:txBody>
          <a:bodyPr/>
          <a:lstStyle>
            <a:lvl1pPr>
              <a:spcAft>
                <a:spcPts val="900"/>
              </a:spcAft>
              <a:tabLst>
                <a:tab pos="5902325" algn="r"/>
              </a:tabLst>
              <a:defRPr/>
            </a:lvl1pPr>
            <a:lvl2pPr>
              <a:spcAft>
                <a:spcPts val="900"/>
              </a:spcAft>
              <a:tabLst>
                <a:tab pos="5902325" algn="r"/>
              </a:tabLst>
              <a:defRPr/>
            </a:lvl2pPr>
            <a:lvl3pPr marL="180000">
              <a:spcAft>
                <a:spcPts val="900"/>
              </a:spcAft>
              <a:tabLst>
                <a:tab pos="5902325" algn="r"/>
              </a:tabLst>
              <a:defRPr b="1"/>
            </a:lvl3pPr>
            <a:lvl4pPr marL="360000">
              <a:spcAft>
                <a:spcPts val="900"/>
              </a:spcAft>
              <a:tabLst>
                <a:tab pos="5902325" algn="r"/>
              </a:tabLst>
              <a:defRPr/>
            </a:lvl4pPr>
            <a:lvl5pPr marL="360000">
              <a:spcAft>
                <a:spcPts val="900"/>
              </a:spcAft>
              <a:tabLst>
                <a:tab pos="5902325" algn="r"/>
              </a:tabLst>
              <a:defRPr b="1"/>
            </a:lvl5pPr>
            <a:lvl6pPr marL="180000">
              <a:spcAft>
                <a:spcPts val="600"/>
              </a:spcAft>
              <a:tabLst>
                <a:tab pos="5902325" algn="r"/>
              </a:tabLst>
              <a:defRPr sz="1600"/>
            </a:lvl6pPr>
            <a:lvl7pPr marL="180000">
              <a:spcAft>
                <a:spcPts val="600"/>
              </a:spcAft>
              <a:tabLst>
                <a:tab pos="5902325" algn="r"/>
              </a:tabLst>
              <a:defRPr sz="1600" b="1"/>
            </a:lvl7pPr>
            <a:lvl8pPr marL="360000">
              <a:spcAft>
                <a:spcPts val="600"/>
              </a:spcAft>
              <a:tabLst>
                <a:tab pos="5902325" algn="r"/>
              </a:tabLst>
              <a:defRPr sz="1600"/>
            </a:lvl8pPr>
            <a:lvl9pPr marL="360000">
              <a:spcAft>
                <a:spcPts val="600"/>
              </a:spcAft>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ee Content without log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endParaRPr lang="en-US" dirty="0"/>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6862674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dirty="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dirty="0"/>
              <a:t>Click to edit </a:t>
            </a:r>
            <a:br>
              <a:rPr lang="en-US" dirty="0"/>
            </a:br>
            <a:r>
              <a:rPr lang="en-US" dirty="0"/>
              <a:t>Master title style</a:t>
            </a:r>
            <a:br>
              <a:rPr lang="en-US" dirty="0"/>
            </a:br>
            <a:r>
              <a:rPr lang="en-US" dirty="0"/>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descr="A picture containing fish, monitor, keyboard, computer&#10;&#10;Description automatically generated">
            <a:extLst>
              <a:ext uri="{FF2B5EF4-FFF2-40B4-BE49-F238E27FC236}">
                <a16:creationId xmlns:a16="http://schemas.microsoft.com/office/drawing/2014/main" id="{AE83F1C5-95B7-47C3-B837-8191D1E3972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510491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descr="A picture containing sky, water, star&#10;&#10;Description automatically generated">
            <a:extLst>
              <a:ext uri="{FF2B5EF4-FFF2-40B4-BE49-F238E27FC236}">
                <a16:creationId xmlns:a16="http://schemas.microsoft.com/office/drawing/2014/main" id="{E2F7C1AE-8376-445B-98CD-DBE6E96E38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3333812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Background pattern&#10;&#10;Description automatically generated">
            <a:extLst>
              <a:ext uri="{FF2B5EF4-FFF2-40B4-BE49-F238E27FC236}">
                <a16:creationId xmlns:a16="http://schemas.microsoft.com/office/drawing/2014/main" id="{70837433-2C09-4518-AF0D-697A97CAC3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dirty="0"/>
              <a:t>Click to edit Master title style 80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80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2813591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endParaRPr lang="en-US" dirty="0"/>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664610299"/>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endParaRPr lang="en-US" dirty="0"/>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 3">
            <a:extLst>
              <a:ext uri="{FF2B5EF4-FFF2-40B4-BE49-F238E27FC236}">
                <a16:creationId xmlns:a16="http://schemas.microsoft.com/office/drawing/2014/main" id="{E840DCCC-8E77-40B8-B94B-A4D3A4D77826}"/>
              </a:ext>
            </a:extLst>
          </p:cNvPr>
          <p:cNvSpPr>
            <a:spLocks noGrp="1"/>
          </p:cNvSpPr>
          <p:nvPr>
            <p:ph idx="12"/>
          </p:nvPr>
        </p:nvSpPr>
        <p:spPr>
          <a:xfrm>
            <a:off x="8187189" y="1414462"/>
            <a:ext cx="3600000" cy="4392000"/>
          </a:xfrm>
          <a:prstGeom prst="rect">
            <a:avLst/>
          </a:prstGeom>
          <a:solidFill>
            <a:schemeClr val="tx2"/>
          </a:solidFill>
          <a:ln w="19050">
            <a:solidFill>
              <a:schemeClr val="tx1"/>
            </a:solidFill>
          </a:ln>
        </p:spPr>
        <p:txBody>
          <a:bodyPr lIns="216000" tIns="144000" rIns="216000" bIns="144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dirty="0"/>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Background pattern&#10;&#10;Description automatically generated">
            <a:extLst>
              <a:ext uri="{FF2B5EF4-FFF2-40B4-BE49-F238E27FC236}">
                <a16:creationId xmlns:a16="http://schemas.microsoft.com/office/drawing/2014/main" id="{DF3DAF0E-BB8A-4082-8CE7-1BBCE61C8C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dirty="0"/>
              <a:t>Click to edit </a:t>
            </a:r>
            <a:br>
              <a:rPr lang="en-US" dirty="0"/>
            </a:br>
            <a:r>
              <a:rPr lang="en-US" dirty="0"/>
              <a:t>Master title style</a:t>
            </a:r>
            <a:br>
              <a:rPr lang="en-US" dirty="0"/>
            </a:br>
            <a:r>
              <a:rPr lang="en-US" dirty="0"/>
              <a:t>3 lines 60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31654260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Lst>
          </p:cNvPr>
          <p:cNvSpPr/>
          <p:nvPr/>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dirty="0"/>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dirty="0"/>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endParaRPr lang="en-US" dirty="0"/>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dirty="0"/>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dirty="0"/>
              <a:t>Click to edit the contact</a:t>
            </a:r>
          </a:p>
          <a:p>
            <a:pPr lvl="1"/>
            <a:r>
              <a:rPr lang="en-US" dirty="0"/>
              <a:t>Name etc.</a:t>
            </a:r>
          </a:p>
          <a:p>
            <a:pPr lvl="2"/>
            <a:r>
              <a:rPr lang="en-US" dirty="0"/>
              <a:t>Department etc.</a:t>
            </a:r>
          </a:p>
          <a:p>
            <a:pPr lvl="3"/>
            <a:r>
              <a:rPr lang="en-US" dirty="0"/>
              <a:t>subchapter</a:t>
            </a:r>
          </a:p>
          <a:p>
            <a:pPr lvl="4"/>
            <a:r>
              <a:rPr lang="en-US" dirty="0"/>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A picture containing background pattern&#10;&#10;Description automatically generated">
            <a:extLst>
              <a:ext uri="{FF2B5EF4-FFF2-40B4-BE49-F238E27FC236}">
                <a16:creationId xmlns:a16="http://schemas.microsoft.com/office/drawing/2014/main" id="{DE598EC2-770B-4F85-A209-57F0E77094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a:t>
            </a:r>
            <a:br>
              <a:rPr lang="en-US" dirty="0"/>
            </a:br>
            <a:r>
              <a:rPr lang="en-US" dirty="0"/>
              <a:t>extra long headlines</a:t>
            </a:r>
            <a:br>
              <a:rPr lang="en-US" dirty="0"/>
            </a:br>
            <a:r>
              <a:rPr lang="en-US" dirty="0"/>
              <a:t>4 lines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dirty="0"/>
              <a:t>Restricted | © Siemens 20XX | Author | Department | YYYY-MM-DD</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845533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dirty="0"/>
              <a:t>Click to edit </a:t>
            </a:r>
            <a:br>
              <a:rPr lang="en-US" dirty="0"/>
            </a:br>
            <a:r>
              <a:rPr lang="en-US" dirty="0"/>
              <a:t>Master title style 48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dirty="0"/>
              <a:t>Click to edit </a:t>
            </a:r>
            <a:br>
              <a:rPr lang="en-US" dirty="0"/>
            </a:br>
            <a:r>
              <a:rPr lang="en-US" dirty="0"/>
              <a:t>Master title style 40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dirty="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dirty="0"/>
              <a:t>Click to edit </a:t>
            </a:r>
            <a:br>
              <a:rPr lang="en-US" dirty="0"/>
            </a:br>
            <a:r>
              <a:rPr lang="en-US" dirty="0"/>
              <a:t>Master title style </a:t>
            </a:r>
            <a:br>
              <a:rPr lang="en-US" dirty="0"/>
            </a:br>
            <a:r>
              <a:rPr lang="en-US" dirty="0"/>
              <a:t>36 </a:t>
            </a:r>
            <a:r>
              <a:rPr lang="en-US" dirty="0" err="1"/>
              <a:t>pt</a:t>
            </a:r>
            <a:endParaRPr lang="en-US" dirty="0"/>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dirty="0"/>
              <a:t>Restricted | © Siemens 20XX | Author | Department | YYYY-MM-DD</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b" anchorCtr="0">
            <a:noAutofit/>
          </a:bodyPr>
          <a:lstStyle/>
          <a:p>
            <a:r>
              <a:rPr lang="en-US"/>
              <a:t>Click to edit Master title style</a:t>
            </a:r>
            <a:endParaRPr lang="en-US" dirty="0"/>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48" r:id="rId19"/>
    <p:sldLayoutId id="2147483749" r:id="rId20"/>
    <p:sldLayoutId id="2147483750" r:id="rId21"/>
    <p:sldLayoutId id="2147483745" r:id="rId22"/>
    <p:sldLayoutId id="2147483746" r:id="rId23"/>
    <p:sldLayoutId id="2147483747" r:id="rId24"/>
    <p:sldLayoutId id="2147483736" r:id="rId25"/>
    <p:sldLayoutId id="2147483737" r:id="rId26"/>
    <p:sldLayoutId id="2147483738" r:id="rId27"/>
    <p:sldLayoutId id="2147483739" r:id="rId28"/>
    <p:sldLayoutId id="2147483740" r:id="rId29"/>
    <p:sldLayoutId id="2147483741" r:id="rId30"/>
    <p:sldLayoutId id="2147483744" r:id="rId31"/>
    <p:sldLayoutId id="2147483708" r:id="rId32"/>
    <p:sldLayoutId id="2147483655" r:id="rId33"/>
    <p:sldLayoutId id="2147483742" r:id="rId34"/>
    <p:sldLayoutId id="2147483677" r:id="rId35"/>
    <p:sldLayoutId id="2147483709" r:id="rId36"/>
    <p:sldLayoutId id="2147483751" r:id="rId37"/>
    <p:sldLayoutId id="2147483691" r:id="rId38"/>
    <p:sldLayoutId id="2147483752" r:id="rId39"/>
    <p:sldLayoutId id="2147483692" r:id="rId40"/>
    <p:sldLayoutId id="2147483650" r:id="rId41"/>
    <p:sldLayoutId id="2147483665" r:id="rId42"/>
    <p:sldLayoutId id="2147483666" r:id="rId43"/>
    <p:sldLayoutId id="2147483697" r:id="rId44"/>
    <p:sldLayoutId id="2147483698" r:id="rId45"/>
    <p:sldLayoutId id="2147483652" r:id="rId46"/>
    <p:sldLayoutId id="2147483680" r:id="rId47"/>
    <p:sldLayoutId id="2147483694" r:id="rId48"/>
    <p:sldLayoutId id="2147483687" r:id="rId49"/>
    <p:sldLayoutId id="2147483681" r:id="rId50"/>
    <p:sldLayoutId id="2147483690" r:id="rId51"/>
    <p:sldLayoutId id="2147483711" r:id="rId52"/>
    <p:sldLayoutId id="2147483682" r:id="rId53"/>
    <p:sldLayoutId id="2147483678" r:id="rId5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brava.wordpress.com/2020/06/05/robotic-process-automation-reduces-healthcare-costs/" TargetMode="External"/><Relationship Id="rId2" Type="http://schemas.openxmlformats.org/officeDocument/2006/relationships/image" Target="../media/image30.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49.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hyperlink" Target="mailto:singh.deepak@siemens.com" TargetMode="Externa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a:extLst>
              <a:ext uri="{FF2B5EF4-FFF2-40B4-BE49-F238E27FC236}">
                <a16:creationId xmlns:a16="http://schemas.microsoft.com/office/drawing/2014/main" id="{DEB4A762-F801-4BF3-803F-030B3E69E4C8}"/>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a:stretch/>
        </p:blipFill>
        <p:spPr>
          <a:xfrm>
            <a:off x="172279" y="29492"/>
            <a:ext cx="11834192" cy="3710751"/>
          </a:xfrm>
        </p:spPr>
      </p:pic>
      <p:sp>
        <p:nvSpPr>
          <p:cNvPr id="6" name="Title">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dirty="0"/>
              <a:t>AUTOMATION OF HOSPITAL MANAGEMENT SYSTEM</a:t>
            </a:r>
          </a:p>
        </p:txBody>
      </p:sp>
      <p:sp>
        <p:nvSpPr>
          <p:cNvPr id="2" name="Subtitle">
            <a:extLst>
              <a:ext uri="{FF2B5EF4-FFF2-40B4-BE49-F238E27FC236}">
                <a16:creationId xmlns:a16="http://schemas.microsoft.com/office/drawing/2014/main" id="{27507DB2-A004-4C7F-BB03-CAB07E07A0D3}"/>
              </a:ext>
            </a:extLst>
          </p:cNvPr>
          <p:cNvSpPr>
            <a:spLocks noGrp="1"/>
          </p:cNvSpPr>
          <p:nvPr>
            <p:ph type="subTitle" idx="1"/>
          </p:nvPr>
        </p:nvSpPr>
        <p:spPr>
          <a:xfrm>
            <a:off x="411162" y="5255999"/>
            <a:ext cx="9288000" cy="1224313"/>
          </a:xfrm>
        </p:spPr>
        <p:txBody>
          <a:bodyPr/>
          <a:lstStyle/>
          <a:p>
            <a:r>
              <a:rPr lang="en-US" dirty="0"/>
              <a:t>Our project aims at automating different wards of Hospitals( especially which are rural based and lacks adequate facilities) so as to reduce the risk of contamination which has become the need of the hour during this Covid-19 pandemic.</a:t>
            </a:r>
          </a:p>
        </p:txBody>
      </p:sp>
      <p:sp>
        <p:nvSpPr>
          <p:cNvPr id="3" name="Footer Placeholder">
            <a:extLst>
              <a:ext uri="{FF2B5EF4-FFF2-40B4-BE49-F238E27FC236}">
                <a16:creationId xmlns:a16="http://schemas.microsoft.com/office/drawing/2014/main" id="{38D101C9-5442-4E35-9BFD-3591529F0F77}"/>
              </a:ext>
            </a:extLst>
          </p:cNvPr>
          <p:cNvSpPr>
            <a:spLocks noGrp="1"/>
          </p:cNvSpPr>
          <p:nvPr>
            <p:ph type="ftr" sz="quarter" idx="13"/>
          </p:nvPr>
        </p:nvSpPr>
        <p:spPr/>
        <p:txBody>
          <a:bodyPr/>
          <a:lstStyle/>
          <a:p>
            <a:r>
              <a:rPr lang="en-US" dirty="0"/>
              <a:t>Restricted | © Siemens 20XX | Author | Department | 2020-11-19</a:t>
            </a:r>
          </a:p>
        </p:txBody>
      </p:sp>
      <p:sp>
        <p:nvSpPr>
          <p:cNvPr id="4" name="TextBox 3">
            <a:extLst>
              <a:ext uri="{FF2B5EF4-FFF2-40B4-BE49-F238E27FC236}">
                <a16:creationId xmlns:a16="http://schemas.microsoft.com/office/drawing/2014/main" id="{FD39F7AA-3F1C-4F75-ADF7-3B4833EA4178}"/>
              </a:ext>
            </a:extLst>
          </p:cNvPr>
          <p:cNvSpPr txBox="1"/>
          <p:nvPr/>
        </p:nvSpPr>
        <p:spPr>
          <a:xfrm>
            <a:off x="3290866" y="3502025"/>
            <a:ext cx="5610267" cy="138499"/>
          </a:xfrm>
          <a:prstGeom prst="rect">
            <a:avLst/>
          </a:prstGeom>
          <a:noFill/>
        </p:spPr>
        <p:txBody>
          <a:bodyPr wrap="square" lIns="0" tIns="0" rIns="0" bIns="0" rtlCol="0">
            <a:spAutoFit/>
          </a:bodyPr>
          <a:lstStyle/>
          <a:p>
            <a:r>
              <a:rPr lang="en-IN" sz="900">
                <a:hlinkClick r:id="rId3" tooltip="https://geobrava.wordpress.com/2020/06/05/robotic-process-automation-reduces-healthcare-costs/"/>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82671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B0FD33D4-9003-4D2C-9514-77CB29C56E02}"/>
              </a:ext>
            </a:extLst>
          </p:cNvPr>
          <p:cNvSpPr>
            <a:spLocks noGrp="1"/>
          </p:cNvSpPr>
          <p:nvPr>
            <p:ph type="title"/>
          </p:nvPr>
        </p:nvSpPr>
        <p:spPr>
          <a:xfrm>
            <a:off x="410400" y="159026"/>
            <a:ext cx="9863997" cy="547200"/>
          </a:xfrm>
        </p:spPr>
        <p:txBody>
          <a:bodyPr/>
          <a:lstStyle/>
          <a:p>
            <a:pPr algn="ctr"/>
            <a:r>
              <a:rPr lang="en-US" u="sng" dirty="0"/>
              <a:t>PROBLEM STATEMENT AND OUR BUSINESS IDEA</a:t>
            </a:r>
          </a:p>
        </p:txBody>
      </p:sp>
      <p:sp>
        <p:nvSpPr>
          <p:cNvPr id="2" name="Copy 1">
            <a:extLst>
              <a:ext uri="{FF2B5EF4-FFF2-40B4-BE49-F238E27FC236}">
                <a16:creationId xmlns:a16="http://schemas.microsoft.com/office/drawing/2014/main" id="{ED2A6538-2665-470B-AC19-FB1A61DF6AFA}"/>
              </a:ext>
            </a:extLst>
          </p:cNvPr>
          <p:cNvSpPr>
            <a:spLocks noGrp="1"/>
          </p:cNvSpPr>
          <p:nvPr>
            <p:ph idx="1"/>
          </p:nvPr>
        </p:nvSpPr>
        <p:spPr>
          <a:xfrm>
            <a:off x="411162" y="848139"/>
            <a:ext cx="3600000" cy="5604573"/>
          </a:xfrm>
        </p:spPr>
        <p:txBody>
          <a:bodyPr/>
          <a:lstStyle/>
          <a:p>
            <a:r>
              <a:rPr lang="en-US" sz="1600" b="1" dirty="0"/>
              <a:t>MAJOR OBSTACLES IN RURAL HEALTHCARE INDUSTRY</a:t>
            </a:r>
          </a:p>
          <a:p>
            <a:pPr marL="342900" indent="-342900">
              <a:buAutoNum type="arabicPeriod"/>
            </a:pPr>
            <a:r>
              <a:rPr lang="en-US" sz="1400" dirty="0"/>
              <a:t>The 5 A’s: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2. The stakeholder ecosystem is</a:t>
            </a:r>
          </a:p>
          <a:p>
            <a:r>
              <a:rPr lang="en-US" sz="1400" dirty="0"/>
              <a:t>complex and lacks effective strategy:</a:t>
            </a:r>
          </a:p>
          <a:p>
            <a:endParaRPr lang="en-US" sz="1400" dirty="0"/>
          </a:p>
          <a:p>
            <a:endParaRPr lang="en-US" sz="1600" b="1" dirty="0"/>
          </a:p>
        </p:txBody>
      </p:sp>
      <p:sp>
        <p:nvSpPr>
          <p:cNvPr id="7" name="Copy 2">
            <a:extLst>
              <a:ext uri="{FF2B5EF4-FFF2-40B4-BE49-F238E27FC236}">
                <a16:creationId xmlns:a16="http://schemas.microsoft.com/office/drawing/2014/main" id="{5D5C8547-4A38-4BBE-8146-2BE4EE409A91}"/>
              </a:ext>
            </a:extLst>
          </p:cNvPr>
          <p:cNvSpPr>
            <a:spLocks noGrp="1"/>
          </p:cNvSpPr>
          <p:nvPr>
            <p:ph idx="13"/>
          </p:nvPr>
        </p:nvSpPr>
        <p:spPr>
          <a:xfrm>
            <a:off x="4299176" y="848139"/>
            <a:ext cx="3600000" cy="5604573"/>
          </a:xfrm>
        </p:spPr>
        <p:txBody>
          <a:bodyPr/>
          <a:lstStyle/>
          <a:p>
            <a:pPr algn="ctr"/>
            <a:r>
              <a:rPr lang="en-US" sz="1600" b="1" dirty="0"/>
              <a:t>OUR BUSINESS IDEA</a:t>
            </a:r>
          </a:p>
          <a:p>
            <a:endParaRPr lang="en-US" sz="1100" b="1" dirty="0"/>
          </a:p>
          <a:p>
            <a:endParaRPr lang="en-US" sz="1200" b="1" dirty="0"/>
          </a:p>
        </p:txBody>
      </p:sp>
      <p:sp>
        <p:nvSpPr>
          <p:cNvPr id="6" name="Copy 3 (Highlight)">
            <a:extLst>
              <a:ext uri="{FF2B5EF4-FFF2-40B4-BE49-F238E27FC236}">
                <a16:creationId xmlns:a16="http://schemas.microsoft.com/office/drawing/2014/main" id="{1C480184-B2EC-43ED-A10E-782E68EE1194}"/>
              </a:ext>
            </a:extLst>
          </p:cNvPr>
          <p:cNvSpPr>
            <a:spLocks noGrp="1"/>
          </p:cNvSpPr>
          <p:nvPr>
            <p:ph idx="12"/>
          </p:nvPr>
        </p:nvSpPr>
        <p:spPr>
          <a:xfrm>
            <a:off x="8187186" y="848140"/>
            <a:ext cx="3593652" cy="5502418"/>
          </a:xfrm>
        </p:spPr>
        <p:txBody>
          <a:bodyPr/>
          <a:lstStyle/>
          <a:p>
            <a:pPr algn="ctr"/>
            <a:r>
              <a:rPr lang="en-US" b="1" dirty="0"/>
              <a:t>IMPACT</a:t>
            </a:r>
          </a:p>
          <a:p>
            <a:endParaRPr lang="en-US" sz="1100" b="1" dirty="0"/>
          </a:p>
        </p:txBody>
      </p:sp>
      <p:cxnSp>
        <p:nvCxnSpPr>
          <p:cNvPr id="9" name="Line">
            <a:extLst>
              <a:ext uri="{FF2B5EF4-FFF2-40B4-BE49-F238E27FC236}">
                <a16:creationId xmlns:a16="http://schemas.microsoft.com/office/drawing/2014/main" id="{A3A5048D-1D71-4D17-9AE7-E25B151DB611}"/>
              </a:ext>
            </a:extLst>
          </p:cNvPr>
          <p:cNvCxnSpPr/>
          <p:nvPr/>
        </p:nvCxnSpPr>
        <p:spPr>
          <a:xfrm>
            <a:off x="8403189" y="1918800"/>
            <a:ext cx="3168000" cy="0"/>
          </a:xfrm>
          <a:prstGeom prst="line">
            <a:avLst/>
          </a:prstGeom>
          <a:ln w="19050">
            <a:solidFill>
              <a:schemeClr val="accent2"/>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3F64DA5D-1FEF-45CF-8F11-1E9BC92BD6CA}"/>
              </a:ext>
            </a:extLst>
          </p:cNvPr>
          <p:cNvSpPr>
            <a:spLocks noGrp="1"/>
          </p:cNvSpPr>
          <p:nvPr>
            <p:ph type="ftr" sz="quarter" idx="14"/>
          </p:nvPr>
        </p:nvSpPr>
        <p:spPr>
          <a:xfrm>
            <a:off x="1059160" y="6350557"/>
            <a:ext cx="9216000" cy="547200"/>
          </a:xfrm>
        </p:spPr>
        <p:txBody>
          <a:bodyPr/>
          <a:lstStyle/>
          <a:p>
            <a:r>
              <a:rPr lang="en-US" dirty="0"/>
              <a:t>Restricted | © Siemens 20XX | Author | Department | 2020-11-19</a:t>
            </a:r>
          </a:p>
        </p:txBody>
      </p:sp>
      <p:sp>
        <p:nvSpPr>
          <p:cNvPr id="5" name="Slide Number Placeholder">
            <a:extLst>
              <a:ext uri="{FF2B5EF4-FFF2-40B4-BE49-F238E27FC236}">
                <a16:creationId xmlns:a16="http://schemas.microsoft.com/office/drawing/2014/main" id="{B38543DA-CC23-48CA-BBA6-732474F71B3B}"/>
              </a:ext>
            </a:extLst>
          </p:cNvPr>
          <p:cNvSpPr>
            <a:spLocks noGrp="1"/>
          </p:cNvSpPr>
          <p:nvPr>
            <p:ph type="sldNum" sz="quarter" idx="15"/>
          </p:nvPr>
        </p:nvSpPr>
        <p:spPr/>
        <p:txBody>
          <a:bodyPr/>
          <a:lstStyle/>
          <a:p>
            <a:r>
              <a:rPr lang="en-US"/>
              <a:t>Page </a:t>
            </a:r>
            <a:fld id="{15EBE321-CBB1-4E91-BD14-37C8D44326FB}" type="slidenum">
              <a:rPr lang="en-US" smtClean="0"/>
              <a:pPr/>
              <a:t>2</a:t>
            </a:fld>
            <a:endParaRPr lang="en-US" dirty="0"/>
          </a:p>
        </p:txBody>
      </p:sp>
      <p:graphicFrame>
        <p:nvGraphicFramePr>
          <p:cNvPr id="10" name="Diagram 9">
            <a:extLst>
              <a:ext uri="{FF2B5EF4-FFF2-40B4-BE49-F238E27FC236}">
                <a16:creationId xmlns:a16="http://schemas.microsoft.com/office/drawing/2014/main" id="{9C070688-27E6-4DA0-A895-9AE04FA39DC8}"/>
              </a:ext>
            </a:extLst>
          </p:cNvPr>
          <p:cNvGraphicFramePr/>
          <p:nvPr>
            <p:extLst>
              <p:ext uri="{D42A27DB-BD31-4B8C-83A1-F6EECF244321}">
                <p14:modId xmlns:p14="http://schemas.microsoft.com/office/powerpoint/2010/main" val="784405315"/>
              </p:ext>
            </p:extLst>
          </p:nvPr>
        </p:nvGraphicFramePr>
        <p:xfrm>
          <a:off x="411162" y="1537252"/>
          <a:ext cx="3600000" cy="2491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7F3505D8-0090-46CF-A8AC-F01AD67E86EB}"/>
              </a:ext>
            </a:extLst>
          </p:cNvPr>
          <p:cNvGraphicFramePr/>
          <p:nvPr>
            <p:extLst>
              <p:ext uri="{D42A27DB-BD31-4B8C-83A1-F6EECF244321}">
                <p14:modId xmlns:p14="http://schemas.microsoft.com/office/powerpoint/2010/main" val="429913045"/>
              </p:ext>
            </p:extLst>
          </p:nvPr>
        </p:nvGraphicFramePr>
        <p:xfrm>
          <a:off x="411162" y="4532243"/>
          <a:ext cx="3418716" cy="19204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C4803EC-A109-4664-A1B2-C289ADB52360}"/>
              </a:ext>
            </a:extLst>
          </p:cNvPr>
          <p:cNvGraphicFramePr/>
          <p:nvPr>
            <p:extLst>
              <p:ext uri="{D42A27DB-BD31-4B8C-83A1-F6EECF244321}">
                <p14:modId xmlns:p14="http://schemas.microsoft.com/office/powerpoint/2010/main" val="454012879"/>
              </p:ext>
            </p:extLst>
          </p:nvPr>
        </p:nvGraphicFramePr>
        <p:xfrm>
          <a:off x="411162" y="4492486"/>
          <a:ext cx="3600000" cy="19602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7" name="Diagram 16">
            <a:extLst>
              <a:ext uri="{FF2B5EF4-FFF2-40B4-BE49-F238E27FC236}">
                <a16:creationId xmlns:a16="http://schemas.microsoft.com/office/drawing/2014/main" id="{ECBA85B8-AEB8-4BD0-9EBA-6EC43B5084EC}"/>
              </a:ext>
            </a:extLst>
          </p:cNvPr>
          <p:cNvGraphicFramePr/>
          <p:nvPr>
            <p:extLst>
              <p:ext uri="{D42A27DB-BD31-4B8C-83A1-F6EECF244321}">
                <p14:modId xmlns:p14="http://schemas.microsoft.com/office/powerpoint/2010/main" val="1217438551"/>
              </p:ext>
            </p:extLst>
          </p:nvPr>
        </p:nvGraphicFramePr>
        <p:xfrm>
          <a:off x="4299175" y="1272209"/>
          <a:ext cx="3600000" cy="518050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3" name="Diagram 22">
            <a:extLst>
              <a:ext uri="{FF2B5EF4-FFF2-40B4-BE49-F238E27FC236}">
                <a16:creationId xmlns:a16="http://schemas.microsoft.com/office/drawing/2014/main" id="{2BC4BC05-0DF2-401D-9DB8-134B6A0C80BF}"/>
              </a:ext>
            </a:extLst>
          </p:cNvPr>
          <p:cNvGraphicFramePr/>
          <p:nvPr>
            <p:extLst>
              <p:ext uri="{D42A27DB-BD31-4B8C-83A1-F6EECF244321}">
                <p14:modId xmlns:p14="http://schemas.microsoft.com/office/powerpoint/2010/main" val="1791439580"/>
              </p:ext>
            </p:extLst>
          </p:nvPr>
        </p:nvGraphicFramePr>
        <p:xfrm>
          <a:off x="4299174" y="1272205"/>
          <a:ext cx="3593652" cy="522026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4" name="Diagram 23">
            <a:extLst>
              <a:ext uri="{FF2B5EF4-FFF2-40B4-BE49-F238E27FC236}">
                <a16:creationId xmlns:a16="http://schemas.microsoft.com/office/drawing/2014/main" id="{CCC7DE06-D308-4E20-9F66-BB0EC4E8F23E}"/>
              </a:ext>
            </a:extLst>
          </p:cNvPr>
          <p:cNvGraphicFramePr/>
          <p:nvPr>
            <p:extLst>
              <p:ext uri="{D42A27DB-BD31-4B8C-83A1-F6EECF244321}">
                <p14:modId xmlns:p14="http://schemas.microsoft.com/office/powerpoint/2010/main" val="478506886"/>
              </p:ext>
            </p:extLst>
          </p:nvPr>
        </p:nvGraphicFramePr>
        <p:xfrm>
          <a:off x="8187186" y="1272205"/>
          <a:ext cx="3593652" cy="5038595"/>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5716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dirty="0"/>
              <a:t>WORKFLOW OF OUR AUTOMATED HOSPITAL</a:t>
            </a:r>
            <a:endParaRPr lang="en-US" b="0" dirty="0"/>
          </a:p>
        </p:txBody>
      </p:sp>
      <p:pic>
        <p:nvPicPr>
          <p:cNvPr id="7" name="Picture Placeholder">
            <a:extLst>
              <a:ext uri="{FF2B5EF4-FFF2-40B4-BE49-F238E27FC236}">
                <a16:creationId xmlns:a16="http://schemas.microsoft.com/office/drawing/2014/main" id="{A4EB2174-0E33-47A0-A4DB-6F7A8BB62FF0}"/>
              </a:ext>
            </a:extLst>
          </p:cNvPr>
          <p:cNvPicPr>
            <a:picLocks noGrp="1" noChangeAspect="1"/>
          </p:cNvPicPr>
          <p:nvPr>
            <p:ph type="pic" sz="quarter" idx="12"/>
          </p:nvPr>
        </p:nvPicPr>
        <p:blipFill>
          <a:blip r:embed="rId4"/>
          <a:srcRect/>
          <a:stretch/>
        </p:blipFill>
        <p:spPr>
          <a:xfrm>
            <a:off x="411162" y="1102214"/>
            <a:ext cx="5813045" cy="4582969"/>
          </a:xfrm>
        </p:spPr>
        <p:style>
          <a:lnRef idx="2">
            <a:schemeClr val="dk1">
              <a:shade val="50000"/>
            </a:schemeClr>
          </a:lnRef>
          <a:fillRef idx="1">
            <a:schemeClr val="dk1"/>
          </a:fillRef>
          <a:effectRef idx="0">
            <a:schemeClr val="dk1"/>
          </a:effectRef>
          <a:fontRef idx="minor">
            <a:schemeClr val="lt1"/>
          </a:fontRef>
        </p:style>
      </p:pic>
      <p:sp>
        <p:nvSpPr>
          <p:cNvPr id="15" name="Footer Placeholder">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2020-11-19</a:t>
            </a:r>
          </a:p>
        </p:txBody>
      </p:sp>
      <p:sp>
        <p:nvSpPr>
          <p:cNvPr id="4" name="Slide Number Placeholder">
            <a:extLst>
              <a:ext uri="{FF2B5EF4-FFF2-40B4-BE49-F238E27FC236}">
                <a16:creationId xmlns:a16="http://schemas.microsoft.com/office/drawing/2014/main" id="{AD8F4F24-1A75-4C2E-B8C7-06798FFD5394}"/>
              </a:ext>
            </a:extLst>
          </p:cNvPr>
          <p:cNvSpPr>
            <a:spLocks noGrp="1"/>
          </p:cNvSpPr>
          <p:nvPr>
            <p:ph type="sldNum" sz="quarter" idx="14"/>
          </p:nvPr>
        </p:nvSpPr>
        <p:spPr/>
        <p:txBody>
          <a:bodyPr/>
          <a:lstStyle/>
          <a:p>
            <a:r>
              <a:rPr lang="en-US"/>
              <a:t>Page </a:t>
            </a:r>
            <a:fld id="{15EBE321-CBB1-4E91-BD14-37C8D44326FB}" type="slidenum">
              <a:rPr lang="en-US" smtClean="0"/>
              <a:pPr/>
              <a:t>3</a:t>
            </a:fld>
            <a:endParaRPr lang="en-US" dirty="0"/>
          </a:p>
        </p:txBody>
      </p:sp>
      <p:pic>
        <p:nvPicPr>
          <p:cNvPr id="11" name="Content Placeholder 10">
            <a:extLst>
              <a:ext uri="{FF2B5EF4-FFF2-40B4-BE49-F238E27FC236}">
                <a16:creationId xmlns:a16="http://schemas.microsoft.com/office/drawing/2014/main" id="{42BF3F11-8E5F-4BB4-A3CA-BA93B3836BC4}"/>
              </a:ext>
            </a:extLst>
          </p:cNvPr>
          <p:cNvPicPr>
            <a:picLocks noGrp="1" noChangeAspect="1"/>
          </p:cNvPicPr>
          <p:nvPr>
            <p:ph sz="half" idx="2"/>
          </p:nvPr>
        </p:nvPicPr>
        <p:blipFill>
          <a:blip r:embed="rId5"/>
          <a:stretch>
            <a:fillRect/>
          </a:stretch>
        </p:blipFill>
        <p:spPr>
          <a:xfrm>
            <a:off x="6360353" y="1198801"/>
            <a:ext cx="5294313" cy="2230200"/>
          </a:xfrm>
        </p:spPr>
        <p:style>
          <a:lnRef idx="2">
            <a:schemeClr val="dk1">
              <a:shade val="50000"/>
            </a:schemeClr>
          </a:lnRef>
          <a:fillRef idx="1">
            <a:schemeClr val="dk1"/>
          </a:fillRef>
          <a:effectRef idx="0">
            <a:schemeClr val="dk1"/>
          </a:effectRef>
          <a:fontRef idx="minor">
            <a:schemeClr val="lt1"/>
          </a:fontRef>
        </p:style>
      </p:pic>
      <p:pic>
        <p:nvPicPr>
          <p:cNvPr id="14" name="VID-20201002-WA0003">
            <a:hlinkClick r:id="" action="ppaction://media"/>
            <a:extLst>
              <a:ext uri="{FF2B5EF4-FFF2-40B4-BE49-F238E27FC236}">
                <a16:creationId xmlns:a16="http://schemas.microsoft.com/office/drawing/2014/main" id="{49FC1AC4-CB14-41FF-BFAE-A2ADA015510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7370" y="3767033"/>
            <a:ext cx="5659369" cy="2399767"/>
          </a:xfrm>
          <a:prstGeom prst="rect">
            <a:avLst/>
          </a:prstGeom>
        </p:spPr>
      </p:pic>
      <p:sp>
        <p:nvSpPr>
          <p:cNvPr id="16" name="TextBox 15">
            <a:extLst>
              <a:ext uri="{FF2B5EF4-FFF2-40B4-BE49-F238E27FC236}">
                <a16:creationId xmlns:a16="http://schemas.microsoft.com/office/drawing/2014/main" id="{4E721238-14B2-4628-9308-9A81153D5C89}"/>
              </a:ext>
            </a:extLst>
          </p:cNvPr>
          <p:cNvSpPr txBox="1"/>
          <p:nvPr/>
        </p:nvSpPr>
        <p:spPr>
          <a:xfrm flipH="1">
            <a:off x="6433515" y="3407033"/>
            <a:ext cx="5294314" cy="276999"/>
          </a:xfrm>
          <a:prstGeom prst="rect">
            <a:avLst/>
          </a:prstGeom>
          <a:noFill/>
        </p:spPr>
        <p:txBody>
          <a:bodyPr wrap="square" lIns="0" tIns="0" rIns="0" bIns="0" rtlCol="0">
            <a:spAutoFit/>
          </a:bodyPr>
          <a:lstStyle/>
          <a:p>
            <a:pPr algn="ctr"/>
            <a:r>
              <a:rPr lang="en-US" dirty="0"/>
              <a:t>1.Circuit Diagram of Automated Cabin</a:t>
            </a:r>
            <a:endParaRPr lang="en-IN" dirty="0" err="1"/>
          </a:p>
        </p:txBody>
      </p:sp>
      <p:sp>
        <p:nvSpPr>
          <p:cNvPr id="17" name="TextBox 16">
            <a:extLst>
              <a:ext uri="{FF2B5EF4-FFF2-40B4-BE49-F238E27FC236}">
                <a16:creationId xmlns:a16="http://schemas.microsoft.com/office/drawing/2014/main" id="{32395E26-F6C9-4BC6-ADF6-84DECD71CA2C}"/>
              </a:ext>
            </a:extLst>
          </p:cNvPr>
          <p:cNvSpPr txBox="1"/>
          <p:nvPr/>
        </p:nvSpPr>
        <p:spPr>
          <a:xfrm flipH="1">
            <a:off x="6360352" y="6263386"/>
            <a:ext cx="4175125" cy="276999"/>
          </a:xfrm>
          <a:prstGeom prst="rect">
            <a:avLst/>
          </a:prstGeom>
          <a:noFill/>
        </p:spPr>
        <p:txBody>
          <a:bodyPr wrap="square" lIns="0" tIns="0" rIns="0" bIns="0" rtlCol="0">
            <a:spAutoFit/>
          </a:bodyPr>
          <a:lstStyle/>
          <a:p>
            <a:pPr algn="ctr"/>
            <a:r>
              <a:rPr lang="en-US" dirty="0"/>
              <a:t>2. Working of our Website (video file)</a:t>
            </a:r>
            <a:endParaRPr lang="en-IN" dirty="0" err="1"/>
          </a:p>
        </p:txBody>
      </p:sp>
      <p:sp>
        <p:nvSpPr>
          <p:cNvPr id="18" name="TextBox 17">
            <a:extLst>
              <a:ext uri="{FF2B5EF4-FFF2-40B4-BE49-F238E27FC236}">
                <a16:creationId xmlns:a16="http://schemas.microsoft.com/office/drawing/2014/main" id="{858E1C55-9DAE-4ED7-9782-C400798728A4}"/>
              </a:ext>
            </a:extLst>
          </p:cNvPr>
          <p:cNvSpPr txBox="1"/>
          <p:nvPr/>
        </p:nvSpPr>
        <p:spPr>
          <a:xfrm>
            <a:off x="410400" y="5755786"/>
            <a:ext cx="5813045" cy="369332"/>
          </a:xfrm>
          <a:prstGeom prst="rect">
            <a:avLst/>
          </a:prstGeom>
          <a:noFill/>
        </p:spPr>
        <p:txBody>
          <a:bodyPr wrap="square" lIns="0" tIns="0" rIns="0" bIns="0" rtlCol="0">
            <a:spAutoFit/>
          </a:bodyPr>
          <a:lstStyle/>
          <a:p>
            <a:pPr algn="l"/>
            <a:r>
              <a:rPr lang="en-US" sz="1200" b="1" dirty="0"/>
              <a:t>NOTE</a:t>
            </a:r>
            <a:r>
              <a:rPr lang="en-US" sz="1200" i="1" dirty="0"/>
              <a:t>: The attached file 1 and 2 are just the part of our project. Actual project includes technological functioning of every subpart as mentioned in above flowchart.</a:t>
            </a:r>
            <a:endParaRPr lang="en-IN" sz="1200" i="1" dirty="0" err="1"/>
          </a:p>
        </p:txBody>
      </p:sp>
    </p:spTree>
    <p:extLst>
      <p:ext uri="{BB962C8B-B14F-4D97-AF65-F5344CB8AC3E}">
        <p14:creationId xmlns:p14="http://schemas.microsoft.com/office/powerpoint/2010/main" val="17488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3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a:xfrm>
            <a:off x="411163" y="1"/>
            <a:ext cx="9863237" cy="1338470"/>
          </a:xfrm>
        </p:spPr>
        <p:txBody>
          <a:bodyPr/>
          <a:lstStyle/>
          <a:p>
            <a:r>
              <a:rPr lang="en-US" dirty="0"/>
              <a:t>Contact</a:t>
            </a:r>
          </a:p>
        </p:txBody>
      </p:sp>
      <p:sp>
        <p:nvSpPr>
          <p:cNvPr id="3" name="Subtitle">
            <a:extLst>
              <a:ext uri="{FF2B5EF4-FFF2-40B4-BE49-F238E27FC236}">
                <a16:creationId xmlns:a16="http://schemas.microsoft.com/office/drawing/2014/main" id="{A8C0B1B3-7902-4A0F-A274-1F5878B8197A}"/>
              </a:ext>
            </a:extLst>
          </p:cNvPr>
          <p:cNvSpPr>
            <a:spLocks noGrp="1"/>
          </p:cNvSpPr>
          <p:nvPr>
            <p:ph type="subTitle" idx="1"/>
          </p:nvPr>
        </p:nvSpPr>
        <p:spPr>
          <a:xfrm>
            <a:off x="411161" y="1232452"/>
            <a:ext cx="11369675" cy="4943061"/>
          </a:xfrm>
        </p:spPr>
        <p:txBody>
          <a:bodyPr/>
          <a:lstStyle/>
          <a:p>
            <a:pPr algn="ctr"/>
            <a:r>
              <a:rPr lang="en-US" sz="1800" b="1" dirty="0"/>
              <a:t>Team Member Details: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b="1" dirty="0"/>
              <a:t>GROUP MENTOR-    </a:t>
            </a:r>
            <a:r>
              <a:rPr lang="en-US" sz="1800" dirty="0"/>
              <a:t>Mr. DEEPAK SINGH 	       </a:t>
            </a:r>
            <a:r>
              <a:rPr lang="en-US" sz="1800" dirty="0">
                <a:hlinkClick r:id="rId2"/>
              </a:rPr>
              <a:t>singh.deepak@siemens.com</a:t>
            </a:r>
            <a:r>
              <a:rPr lang="en-US" sz="1800" dirty="0"/>
              <a:t> 	     9029140688       </a:t>
            </a:r>
          </a:p>
        </p:txBody>
      </p:sp>
      <p:sp>
        <p:nvSpPr>
          <p:cNvPr id="2" name="Footer Placeholder">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2020-11-19</a:t>
            </a:r>
          </a:p>
        </p:txBody>
      </p:sp>
      <p:sp>
        <p:nvSpPr>
          <p:cNvPr id="4" name="Slide Number Placeholder">
            <a:extLst>
              <a:ext uri="{FF2B5EF4-FFF2-40B4-BE49-F238E27FC236}">
                <a16:creationId xmlns:a16="http://schemas.microsoft.com/office/drawing/2014/main" id="{DEC03887-CC62-463B-9CCE-729F072DFB79}"/>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dirty="0"/>
          </a:p>
        </p:txBody>
      </p:sp>
      <p:graphicFrame>
        <p:nvGraphicFramePr>
          <p:cNvPr id="5" name="Table 5">
            <a:extLst>
              <a:ext uri="{FF2B5EF4-FFF2-40B4-BE49-F238E27FC236}">
                <a16:creationId xmlns:a16="http://schemas.microsoft.com/office/drawing/2014/main" id="{FEEE52F9-05CA-47B2-9D7E-76B18D2973BC}"/>
              </a:ext>
            </a:extLst>
          </p:cNvPr>
          <p:cNvGraphicFramePr>
            <a:graphicFrameLocks noGrp="1"/>
          </p:cNvGraphicFramePr>
          <p:nvPr>
            <p:extLst>
              <p:ext uri="{D42A27DB-BD31-4B8C-83A1-F6EECF244321}">
                <p14:modId xmlns:p14="http://schemas.microsoft.com/office/powerpoint/2010/main" val="737553147"/>
              </p:ext>
            </p:extLst>
          </p:nvPr>
        </p:nvGraphicFramePr>
        <p:xfrm>
          <a:off x="569844" y="1765194"/>
          <a:ext cx="11065566" cy="3244128"/>
        </p:xfrm>
        <a:graphic>
          <a:graphicData uri="http://schemas.openxmlformats.org/drawingml/2006/table">
            <a:tbl>
              <a:tblPr firstRow="1" bandRow="1">
                <a:tableStyleId>{638B1855-1B75-4FBE-930C-398BA8C253C6}</a:tableStyleId>
              </a:tblPr>
              <a:tblGrid>
                <a:gridCol w="3688522">
                  <a:extLst>
                    <a:ext uri="{9D8B030D-6E8A-4147-A177-3AD203B41FA5}">
                      <a16:colId xmlns:a16="http://schemas.microsoft.com/office/drawing/2014/main" val="3242591130"/>
                    </a:ext>
                  </a:extLst>
                </a:gridCol>
                <a:gridCol w="3688522">
                  <a:extLst>
                    <a:ext uri="{9D8B030D-6E8A-4147-A177-3AD203B41FA5}">
                      <a16:colId xmlns:a16="http://schemas.microsoft.com/office/drawing/2014/main" val="1769253932"/>
                    </a:ext>
                  </a:extLst>
                </a:gridCol>
                <a:gridCol w="3688522">
                  <a:extLst>
                    <a:ext uri="{9D8B030D-6E8A-4147-A177-3AD203B41FA5}">
                      <a16:colId xmlns:a16="http://schemas.microsoft.com/office/drawing/2014/main" val="330684317"/>
                    </a:ext>
                  </a:extLst>
                </a:gridCol>
              </a:tblGrid>
              <a:tr h="405516">
                <a:tc>
                  <a:txBody>
                    <a:bodyPr/>
                    <a:lstStyle/>
                    <a:p>
                      <a:pPr algn="l"/>
                      <a:r>
                        <a:rPr lang="en-US" dirty="0"/>
                        <a:t>NAME</a:t>
                      </a:r>
                      <a:endParaRPr lang="en-IN" dirty="0"/>
                    </a:p>
                  </a:txBody>
                  <a:tcPr/>
                </a:tc>
                <a:tc>
                  <a:txBody>
                    <a:bodyPr/>
                    <a:lstStyle/>
                    <a:p>
                      <a:pPr algn="ctr"/>
                      <a:r>
                        <a:rPr lang="en-US" dirty="0"/>
                        <a:t>E-mail address </a:t>
                      </a:r>
                      <a:endParaRPr lang="en-IN" dirty="0"/>
                    </a:p>
                  </a:txBody>
                  <a:tcPr/>
                </a:tc>
                <a:tc>
                  <a:txBody>
                    <a:bodyPr/>
                    <a:lstStyle/>
                    <a:p>
                      <a:pPr algn="ctr"/>
                      <a:r>
                        <a:rPr lang="en-US" dirty="0"/>
                        <a:t>Contact Number</a:t>
                      </a:r>
                      <a:endParaRPr lang="en-IN" dirty="0"/>
                    </a:p>
                  </a:txBody>
                  <a:tcPr/>
                </a:tc>
                <a:extLst>
                  <a:ext uri="{0D108BD9-81ED-4DB2-BD59-A6C34878D82A}">
                    <a16:rowId xmlns:a16="http://schemas.microsoft.com/office/drawing/2014/main" val="1196877236"/>
                  </a:ext>
                </a:extLst>
              </a:tr>
              <a:tr h="405516">
                <a:tc>
                  <a:txBody>
                    <a:bodyPr/>
                    <a:lstStyle/>
                    <a:p>
                      <a:r>
                        <a:rPr lang="en-US" dirty="0"/>
                        <a:t>DEEKSHA MAURYA</a:t>
                      </a:r>
                      <a:endParaRPr lang="en-IN" dirty="0"/>
                    </a:p>
                  </a:txBody>
                  <a:tcPr/>
                </a:tc>
                <a:tc>
                  <a:txBody>
                    <a:bodyPr/>
                    <a:lstStyle/>
                    <a:p>
                      <a:r>
                        <a:rPr lang="en-IN" sz="1800" b="0" i="0" kern="1200" dirty="0">
                          <a:solidFill>
                            <a:schemeClr val="lt1"/>
                          </a:solidFill>
                          <a:effectLst/>
                          <a:latin typeface="+mn-lt"/>
                          <a:ea typeface="+mn-ea"/>
                          <a:cs typeface="+mn-cs"/>
                        </a:rPr>
                        <a:t>deeksha.mnnit18@gmail.com</a:t>
                      </a:r>
                      <a:endParaRPr lang="en-IN" dirty="0"/>
                    </a:p>
                  </a:txBody>
                  <a:tcPr/>
                </a:tc>
                <a:tc>
                  <a:txBody>
                    <a:bodyPr/>
                    <a:lstStyle/>
                    <a:p>
                      <a:pPr algn="ctr"/>
                      <a:r>
                        <a:rPr lang="en-US" dirty="0"/>
                        <a:t>8887873434</a:t>
                      </a:r>
                      <a:endParaRPr lang="en-IN" dirty="0"/>
                    </a:p>
                  </a:txBody>
                  <a:tcPr/>
                </a:tc>
                <a:extLst>
                  <a:ext uri="{0D108BD9-81ED-4DB2-BD59-A6C34878D82A}">
                    <a16:rowId xmlns:a16="http://schemas.microsoft.com/office/drawing/2014/main" val="1164235448"/>
                  </a:ext>
                </a:extLst>
              </a:tr>
              <a:tr h="405516">
                <a:tc>
                  <a:txBody>
                    <a:bodyPr/>
                    <a:lstStyle/>
                    <a:p>
                      <a:r>
                        <a:rPr lang="en-US" dirty="0"/>
                        <a:t>IMPANA H.C</a:t>
                      </a:r>
                      <a:endParaRPr lang="en-IN" dirty="0"/>
                    </a:p>
                  </a:txBody>
                  <a:tcPr/>
                </a:tc>
                <a:tc>
                  <a:txBody>
                    <a:bodyPr/>
                    <a:lstStyle/>
                    <a:p>
                      <a:r>
                        <a:rPr lang="en-IN" sz="1800" b="0" i="0" kern="1200" dirty="0">
                          <a:solidFill>
                            <a:schemeClr val="lt1"/>
                          </a:solidFill>
                          <a:effectLst/>
                          <a:latin typeface="+mn-lt"/>
                          <a:ea typeface="+mn-ea"/>
                          <a:cs typeface="+mn-cs"/>
                        </a:rPr>
                        <a:t>impanahcgowda17@gmail.com</a:t>
                      </a:r>
                      <a:endParaRPr lang="en-IN" dirty="0"/>
                    </a:p>
                  </a:txBody>
                  <a:tcPr/>
                </a:tc>
                <a:tc>
                  <a:txBody>
                    <a:bodyPr/>
                    <a:lstStyle/>
                    <a:p>
                      <a:pPr algn="ctr"/>
                      <a:r>
                        <a:rPr lang="en-US" dirty="0"/>
                        <a:t>7483915336</a:t>
                      </a:r>
                      <a:endParaRPr lang="en-IN" dirty="0"/>
                    </a:p>
                  </a:txBody>
                  <a:tcPr/>
                </a:tc>
                <a:extLst>
                  <a:ext uri="{0D108BD9-81ED-4DB2-BD59-A6C34878D82A}">
                    <a16:rowId xmlns:a16="http://schemas.microsoft.com/office/drawing/2014/main" val="3182615039"/>
                  </a:ext>
                </a:extLst>
              </a:tr>
              <a:tr h="405516">
                <a:tc>
                  <a:txBody>
                    <a:bodyPr/>
                    <a:lstStyle/>
                    <a:p>
                      <a:r>
                        <a:rPr lang="en-US" dirty="0"/>
                        <a:t>LEYA SUSSAN</a:t>
                      </a:r>
                      <a:endParaRPr lang="en-IN" dirty="0"/>
                    </a:p>
                  </a:txBody>
                  <a:tcPr/>
                </a:tc>
                <a:tc>
                  <a:txBody>
                    <a:bodyPr/>
                    <a:lstStyle/>
                    <a:p>
                      <a:r>
                        <a:rPr lang="en-IN" sz="1800" b="0" i="0" kern="1200" dirty="0">
                          <a:solidFill>
                            <a:schemeClr val="lt1"/>
                          </a:solidFill>
                          <a:effectLst/>
                          <a:latin typeface="+mn-lt"/>
                          <a:ea typeface="+mn-ea"/>
                          <a:cs typeface="+mn-cs"/>
                        </a:rPr>
                        <a:t>leyasussan09@gmail.com</a:t>
                      </a:r>
                      <a:endParaRPr lang="en-IN" dirty="0"/>
                    </a:p>
                  </a:txBody>
                  <a:tcPr/>
                </a:tc>
                <a:tc>
                  <a:txBody>
                    <a:bodyPr/>
                    <a:lstStyle/>
                    <a:p>
                      <a:pPr algn="ctr"/>
                      <a:r>
                        <a:rPr lang="en-US" dirty="0"/>
                        <a:t>7025162024</a:t>
                      </a:r>
                      <a:endParaRPr lang="en-IN" dirty="0"/>
                    </a:p>
                  </a:txBody>
                  <a:tcPr/>
                </a:tc>
                <a:extLst>
                  <a:ext uri="{0D108BD9-81ED-4DB2-BD59-A6C34878D82A}">
                    <a16:rowId xmlns:a16="http://schemas.microsoft.com/office/drawing/2014/main" val="2651938349"/>
                  </a:ext>
                </a:extLst>
              </a:tr>
              <a:tr h="405516">
                <a:tc>
                  <a:txBody>
                    <a:bodyPr/>
                    <a:lstStyle/>
                    <a:p>
                      <a:r>
                        <a:rPr lang="en-US" dirty="0"/>
                        <a:t>MANISHA SAH</a:t>
                      </a:r>
                      <a:endParaRPr lang="en-IN" dirty="0"/>
                    </a:p>
                  </a:txBody>
                  <a:tcPr/>
                </a:tc>
                <a:tc>
                  <a:txBody>
                    <a:bodyPr/>
                    <a:lstStyle/>
                    <a:p>
                      <a:r>
                        <a:rPr lang="en-IN" sz="1800" b="0" i="0" kern="1200" dirty="0">
                          <a:solidFill>
                            <a:schemeClr val="lt1"/>
                          </a:solidFill>
                          <a:effectLst/>
                          <a:latin typeface="+mn-lt"/>
                          <a:ea typeface="+mn-ea"/>
                          <a:cs typeface="+mn-cs"/>
                        </a:rPr>
                        <a:t>manisha2000sah@gmail.com</a:t>
                      </a:r>
                      <a:endParaRPr lang="en-IN" dirty="0"/>
                    </a:p>
                  </a:txBody>
                  <a:tcPr/>
                </a:tc>
                <a:tc>
                  <a:txBody>
                    <a:bodyPr/>
                    <a:lstStyle/>
                    <a:p>
                      <a:pPr algn="ctr"/>
                      <a:r>
                        <a:rPr lang="en-US" dirty="0"/>
                        <a:t>8910856656</a:t>
                      </a:r>
                      <a:endParaRPr lang="en-IN" dirty="0"/>
                    </a:p>
                  </a:txBody>
                  <a:tcPr/>
                </a:tc>
                <a:extLst>
                  <a:ext uri="{0D108BD9-81ED-4DB2-BD59-A6C34878D82A}">
                    <a16:rowId xmlns:a16="http://schemas.microsoft.com/office/drawing/2014/main" val="1392157241"/>
                  </a:ext>
                </a:extLst>
              </a:tr>
              <a:tr h="405516">
                <a:tc>
                  <a:txBody>
                    <a:bodyPr/>
                    <a:lstStyle/>
                    <a:p>
                      <a:r>
                        <a:rPr lang="en-US" dirty="0"/>
                        <a:t>PRIYANKA SONI</a:t>
                      </a:r>
                      <a:endParaRPr lang="en-IN" dirty="0"/>
                    </a:p>
                  </a:txBody>
                  <a:tcPr/>
                </a:tc>
                <a:tc>
                  <a:txBody>
                    <a:bodyPr/>
                    <a:lstStyle/>
                    <a:p>
                      <a:r>
                        <a:rPr lang="en-IN" sz="1800" b="0" i="0" kern="1200" dirty="0">
                          <a:solidFill>
                            <a:schemeClr val="lt1"/>
                          </a:solidFill>
                          <a:effectLst/>
                          <a:latin typeface="+mn-lt"/>
                          <a:ea typeface="+mn-ea"/>
                          <a:cs typeface="+mn-cs"/>
                        </a:rPr>
                        <a:t>priyankasoni01999@gmail.com</a:t>
                      </a:r>
                      <a:endParaRPr lang="en-IN" dirty="0"/>
                    </a:p>
                  </a:txBody>
                  <a:tcPr/>
                </a:tc>
                <a:tc>
                  <a:txBody>
                    <a:bodyPr/>
                    <a:lstStyle/>
                    <a:p>
                      <a:pPr algn="ctr"/>
                      <a:r>
                        <a:rPr lang="en-US" dirty="0"/>
                        <a:t>7320972030</a:t>
                      </a:r>
                      <a:endParaRPr lang="en-IN" dirty="0"/>
                    </a:p>
                  </a:txBody>
                  <a:tcPr/>
                </a:tc>
                <a:extLst>
                  <a:ext uri="{0D108BD9-81ED-4DB2-BD59-A6C34878D82A}">
                    <a16:rowId xmlns:a16="http://schemas.microsoft.com/office/drawing/2014/main" val="3928086067"/>
                  </a:ext>
                </a:extLst>
              </a:tr>
              <a:tr h="405516">
                <a:tc>
                  <a:txBody>
                    <a:bodyPr/>
                    <a:lstStyle/>
                    <a:p>
                      <a:r>
                        <a:rPr lang="en-US" dirty="0"/>
                        <a:t>SNEHA G. R</a:t>
                      </a:r>
                      <a:endParaRPr lang="en-IN" dirty="0"/>
                    </a:p>
                  </a:txBody>
                  <a:tcPr/>
                </a:tc>
                <a:tc>
                  <a:txBody>
                    <a:bodyPr/>
                    <a:lstStyle/>
                    <a:p>
                      <a:r>
                        <a:rPr lang="en-IN" sz="1800" b="0" i="0" kern="1200" dirty="0">
                          <a:solidFill>
                            <a:schemeClr val="lt1"/>
                          </a:solidFill>
                          <a:effectLst/>
                          <a:latin typeface="+mn-lt"/>
                          <a:ea typeface="+mn-ea"/>
                          <a:cs typeface="+mn-cs"/>
                        </a:rPr>
                        <a:t>snehagr69@gmail.com</a:t>
                      </a:r>
                      <a:endParaRPr lang="en-IN" dirty="0"/>
                    </a:p>
                  </a:txBody>
                  <a:tcPr/>
                </a:tc>
                <a:tc>
                  <a:txBody>
                    <a:bodyPr/>
                    <a:lstStyle/>
                    <a:p>
                      <a:pPr algn="ctr"/>
                      <a:r>
                        <a:rPr lang="en-US" dirty="0"/>
                        <a:t>9483146051</a:t>
                      </a:r>
                      <a:endParaRPr lang="en-IN" dirty="0"/>
                    </a:p>
                  </a:txBody>
                  <a:tcPr/>
                </a:tc>
                <a:extLst>
                  <a:ext uri="{0D108BD9-81ED-4DB2-BD59-A6C34878D82A}">
                    <a16:rowId xmlns:a16="http://schemas.microsoft.com/office/drawing/2014/main" val="2455628566"/>
                  </a:ext>
                </a:extLst>
              </a:tr>
              <a:tr h="405516">
                <a:tc>
                  <a:txBody>
                    <a:bodyPr/>
                    <a:lstStyle/>
                    <a:p>
                      <a:r>
                        <a:rPr lang="en-US" dirty="0"/>
                        <a:t>VISHAL SINHA ( Team Leader)</a:t>
                      </a:r>
                      <a:endParaRPr lang="en-IN" dirty="0"/>
                    </a:p>
                  </a:txBody>
                  <a:tcPr/>
                </a:tc>
                <a:tc>
                  <a:txBody>
                    <a:bodyPr/>
                    <a:lstStyle/>
                    <a:p>
                      <a:r>
                        <a:rPr lang="en-US" dirty="0"/>
                        <a:t>vishalsinha291@gmail.com</a:t>
                      </a:r>
                      <a:endParaRPr lang="en-IN" dirty="0"/>
                    </a:p>
                  </a:txBody>
                  <a:tcPr/>
                </a:tc>
                <a:tc>
                  <a:txBody>
                    <a:bodyPr/>
                    <a:lstStyle/>
                    <a:p>
                      <a:pPr algn="ctr"/>
                      <a:r>
                        <a:rPr lang="en-US" dirty="0"/>
                        <a:t>6205065207</a:t>
                      </a:r>
                      <a:endParaRPr lang="en-IN" dirty="0"/>
                    </a:p>
                  </a:txBody>
                  <a:tcPr/>
                </a:tc>
                <a:extLst>
                  <a:ext uri="{0D108BD9-81ED-4DB2-BD59-A6C34878D82A}">
                    <a16:rowId xmlns:a16="http://schemas.microsoft.com/office/drawing/2014/main" val="1859702212"/>
                  </a:ext>
                </a:extLst>
              </a:tr>
            </a:tbl>
          </a:graphicData>
        </a:graphic>
      </p:graphicFrame>
    </p:spTree>
    <p:extLst>
      <p:ext uri="{BB962C8B-B14F-4D97-AF65-F5344CB8AC3E}">
        <p14:creationId xmlns:p14="http://schemas.microsoft.com/office/powerpoint/2010/main" val="3044083358"/>
      </p:ext>
    </p:extLst>
  </p:cSld>
  <p:clrMapOvr>
    <a:masterClrMapping/>
  </p:clrMapOvr>
</p:sld>
</file>

<file path=ppt/theme/theme1.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sie-ppt-O365-16x9-standard-eng-v3-0.pptx" id="{126F423E-7F52-41DE-A20C-756A6822B9A2}" vid="{51365D51-9DD3-491E-AF49-CB2F506BEAC1}"/>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Gray | 102 102 126">
      <a:srgbClr val="66667E"/>
    </a:custClr>
    <a:custClr name="Gray | 153 153 169">
      <a:srgbClr val="9999A9"/>
    </a:custClr>
    <a:custClr name="Soft Gray | 204 204 212">
      <a:srgbClr val="CCCCD4"/>
    </a:custClr>
    <a:custClr name="Light Gray | 229 229 233">
      <a:srgbClr val="E5E5E9"/>
    </a:custClr>
    <a:custClr name="Purple | 170 50 190">
      <a:srgbClr val="AA32BE"/>
    </a:custClr>
    <a:custClr name="Dark Purple | 80 0 120">
      <a:srgbClr val="500078"/>
    </a:custClr>
    <a:custClr name="Yellow | 255 215 50">
      <a:srgbClr val="FFD732"/>
    </a:custClr>
    <a:custClr name="Orange | 255 144 0">
      <a:srgbClr val="FF9000"/>
    </a:custClr>
    <a:custClr name="Soft Red | 254 131 137">
      <a:srgbClr val="FE8389"/>
    </a:custClr>
    <a:custClr name="Red | 239 1 55">
      <a:srgbClr val="EF0137"/>
    </a:custClr>
    <a:custClr name="Bold Green | For creation of the Focus Line">
      <a:srgbClr val="00FFB9"/>
    </a:custClr>
    <a:custClr name="Bold Blue | For creation of the Focus Line">
      <a:srgbClr val="00E6DC"/>
    </a:custClr>
    <a:custClr name="Light Sand | 243 243 240">
      <a:srgbClr val="F3F3F0"/>
    </a:custClr>
    <a:custClr name="Siemens Petrol | 0 153 153">
      <a:srgbClr val="009999"/>
    </a:custClr>
    <a:custClr name="Soft Green | 0 215 160">
      <a:srgbClr val="00D7A0"/>
    </a:custClr>
    <a:custClr name="Green | 0 175 142">
      <a:srgbClr val="00AF8E"/>
    </a:custClr>
    <a:custClr name="Soft Blue | 0 190 220">
      <a:srgbClr val="00BEDC"/>
    </a:custClr>
    <a:custClr name="Blue | 0 135 190">
      <a:srgbClr val="0087BE"/>
    </a:custClr>
    <a:custClr name="Dark Blue | 0 85 124">
      <a:srgbClr val="00557C"/>
    </a:custClr>
    <a:custClr name="Deep Blue | 0 0 40">
      <a:srgbClr val="00002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sie-ppt-O365-16x9-standard-eng-v3-0</Template>
  <TotalTime>480</TotalTime>
  <Words>562</Words>
  <Application>Microsoft Office PowerPoint</Application>
  <PresentationFormat>Widescreen</PresentationFormat>
  <Paragraphs>90</Paragraphs>
  <Slides>4</Slides>
  <Notes>0</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Siemens 2020</vt:lpstr>
      <vt:lpstr>AUTOMATION OF HOSPITAL MANAGEMENT SYSTEM</vt:lpstr>
      <vt:lpstr>PROBLEM STATEMENT AND OUR BUSINESS IDEA</vt:lpstr>
      <vt:lpstr>WORKFLOW OF OUR AUTOMATED HOSPITAL</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chart two-line headline, Arial, 80 pt</dc:title>
  <dc:creator>Chandran, Tomonica (ADV D OPS&amp;TR BD&amp;MK)</dc:creator>
  <cp:keywords>Template</cp:keywords>
  <dc:description>Version 3.0.8
September 2020</dc:description>
  <cp:lastModifiedBy>vishal sinha</cp:lastModifiedBy>
  <cp:revision>37</cp:revision>
  <dcterms:created xsi:type="dcterms:W3CDTF">2020-11-11T06:37:36Z</dcterms:created>
  <dcterms:modified xsi:type="dcterms:W3CDTF">2020-11-19T22:59:30Z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2020-11-11T10:25:40Z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4532d73c-f021-4935-b1a8-a9cae0d13cb8</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ies>
</file>